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tags/tag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5" r:id="rId1"/>
    <p:sldMasterId id="2147483793" r:id="rId2"/>
  </p:sldMasterIdLst>
  <p:notesMasterIdLst>
    <p:notesMasterId r:id="rId40"/>
  </p:notesMasterIdLst>
  <p:handoutMasterIdLst>
    <p:handoutMasterId r:id="rId41"/>
  </p:handoutMasterIdLst>
  <p:sldIdLst>
    <p:sldId id="362" r:id="rId3"/>
    <p:sldId id="1233" r:id="rId4"/>
    <p:sldId id="2735" r:id="rId5"/>
    <p:sldId id="2739" r:id="rId6"/>
    <p:sldId id="2738" r:id="rId7"/>
    <p:sldId id="2732" r:id="rId8"/>
    <p:sldId id="336" r:id="rId9"/>
    <p:sldId id="279" r:id="rId10"/>
    <p:sldId id="370" r:id="rId11"/>
    <p:sldId id="371" r:id="rId12"/>
    <p:sldId id="373" r:id="rId13"/>
    <p:sldId id="374" r:id="rId14"/>
    <p:sldId id="376" r:id="rId15"/>
    <p:sldId id="375" r:id="rId16"/>
    <p:sldId id="1230" r:id="rId17"/>
    <p:sldId id="377" r:id="rId18"/>
    <p:sldId id="378" r:id="rId19"/>
    <p:sldId id="379" r:id="rId20"/>
    <p:sldId id="380" r:id="rId21"/>
    <p:sldId id="382" r:id="rId22"/>
    <p:sldId id="383" r:id="rId23"/>
    <p:sldId id="385" r:id="rId24"/>
    <p:sldId id="299" r:id="rId25"/>
    <p:sldId id="298" r:id="rId26"/>
    <p:sldId id="386" r:id="rId27"/>
    <p:sldId id="387" r:id="rId28"/>
    <p:sldId id="388" r:id="rId29"/>
    <p:sldId id="389" r:id="rId30"/>
    <p:sldId id="390" r:id="rId31"/>
    <p:sldId id="391" r:id="rId32"/>
    <p:sldId id="392" r:id="rId33"/>
    <p:sldId id="393" r:id="rId34"/>
    <p:sldId id="394" r:id="rId35"/>
    <p:sldId id="395" r:id="rId36"/>
    <p:sldId id="396" r:id="rId37"/>
    <p:sldId id="2727" r:id="rId38"/>
    <p:sldId id="1229" r:id="rId39"/>
  </p:sldIdLst>
  <p:sldSz cx="12188825" cy="6858000"/>
  <p:notesSz cx="6858000" cy="9144000"/>
  <p:custDataLst>
    <p:tags r:id="rId42"/>
  </p:custDataLst>
  <p:defaultTextStyle>
    <a:defPPr>
      <a:defRPr lang="en-US"/>
    </a:defPPr>
    <a:lvl1pPr marL="0" algn="l" defTabSz="914095" rtl="0" eaLnBrk="1" latinLnBrk="0" hangingPunct="1">
      <a:defRPr sz="1900" kern="1200">
        <a:solidFill>
          <a:schemeClr val="tx1"/>
        </a:solidFill>
        <a:latin typeface="+mn-lt"/>
        <a:ea typeface="+mn-ea"/>
        <a:cs typeface="+mn-cs"/>
      </a:defRPr>
    </a:lvl1pPr>
    <a:lvl2pPr marL="457041" algn="l" defTabSz="914095" rtl="0" eaLnBrk="1" latinLnBrk="0" hangingPunct="1">
      <a:defRPr sz="1900" kern="1200">
        <a:solidFill>
          <a:schemeClr val="tx1"/>
        </a:solidFill>
        <a:latin typeface="+mn-lt"/>
        <a:ea typeface="+mn-ea"/>
        <a:cs typeface="+mn-cs"/>
      </a:defRPr>
    </a:lvl2pPr>
    <a:lvl3pPr marL="914095" algn="l" defTabSz="914095" rtl="0" eaLnBrk="1" latinLnBrk="0" hangingPunct="1">
      <a:defRPr sz="1900" kern="1200">
        <a:solidFill>
          <a:schemeClr val="tx1"/>
        </a:solidFill>
        <a:latin typeface="+mn-lt"/>
        <a:ea typeface="+mn-ea"/>
        <a:cs typeface="+mn-cs"/>
      </a:defRPr>
    </a:lvl3pPr>
    <a:lvl4pPr marL="1371141" algn="l" defTabSz="914095" rtl="0" eaLnBrk="1" latinLnBrk="0" hangingPunct="1">
      <a:defRPr sz="1900" kern="1200">
        <a:solidFill>
          <a:schemeClr val="tx1"/>
        </a:solidFill>
        <a:latin typeface="+mn-lt"/>
        <a:ea typeface="+mn-ea"/>
        <a:cs typeface="+mn-cs"/>
      </a:defRPr>
    </a:lvl4pPr>
    <a:lvl5pPr marL="1828192" algn="l" defTabSz="914095" rtl="0" eaLnBrk="1" latinLnBrk="0" hangingPunct="1">
      <a:defRPr sz="1900" kern="1200">
        <a:solidFill>
          <a:schemeClr val="tx1"/>
        </a:solidFill>
        <a:latin typeface="+mn-lt"/>
        <a:ea typeface="+mn-ea"/>
        <a:cs typeface="+mn-cs"/>
      </a:defRPr>
    </a:lvl5pPr>
    <a:lvl6pPr marL="2285233" algn="l" defTabSz="914095" rtl="0" eaLnBrk="1" latinLnBrk="0" hangingPunct="1">
      <a:defRPr sz="1900" kern="1200">
        <a:solidFill>
          <a:schemeClr val="tx1"/>
        </a:solidFill>
        <a:latin typeface="+mn-lt"/>
        <a:ea typeface="+mn-ea"/>
        <a:cs typeface="+mn-cs"/>
      </a:defRPr>
    </a:lvl6pPr>
    <a:lvl7pPr marL="2742287" algn="l" defTabSz="914095" rtl="0" eaLnBrk="1" latinLnBrk="0" hangingPunct="1">
      <a:defRPr sz="1900" kern="1200">
        <a:solidFill>
          <a:schemeClr val="tx1"/>
        </a:solidFill>
        <a:latin typeface="+mn-lt"/>
        <a:ea typeface="+mn-ea"/>
        <a:cs typeface="+mn-cs"/>
      </a:defRPr>
    </a:lvl7pPr>
    <a:lvl8pPr marL="3199333" algn="l" defTabSz="914095" rtl="0" eaLnBrk="1" latinLnBrk="0" hangingPunct="1">
      <a:defRPr sz="1900" kern="1200">
        <a:solidFill>
          <a:schemeClr val="tx1"/>
        </a:solidFill>
        <a:latin typeface="+mn-lt"/>
        <a:ea typeface="+mn-ea"/>
        <a:cs typeface="+mn-cs"/>
      </a:defRPr>
    </a:lvl8pPr>
    <a:lvl9pPr marL="3656384" algn="l" defTabSz="91409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40F6CF-DF10-496D-8BC6-56F305E30562}">
          <p14:sldIdLst>
            <p14:sldId id="362"/>
            <p14:sldId id="1233"/>
            <p14:sldId id="2735"/>
            <p14:sldId id="2739"/>
            <p14:sldId id="2738"/>
          </p14:sldIdLst>
        </p14:section>
        <p14:section name="Best Practices for Deploying SQL Server Using vSphere" id="{50FC88E8-ECA1-4BC7-A239-88AE78F2418E}">
          <p14:sldIdLst>
            <p14:sldId id="2732"/>
            <p14:sldId id="336"/>
            <p14:sldId id="279"/>
            <p14:sldId id="370"/>
            <p14:sldId id="371"/>
            <p14:sldId id="373"/>
          </p14:sldIdLst>
        </p14:section>
        <p14:section name="Virtual Machine" id="{1D7731B7-004C-47E0-BA55-3F43B7CACFCF}">
          <p14:sldIdLst>
            <p14:sldId id="374"/>
            <p14:sldId id="376"/>
            <p14:sldId id="375"/>
            <p14:sldId id="1230"/>
            <p14:sldId id="377"/>
            <p14:sldId id="378"/>
            <p14:sldId id="379"/>
            <p14:sldId id="380"/>
            <p14:sldId id="382"/>
            <p14:sldId id="383"/>
          </p14:sldIdLst>
        </p14:section>
        <p14:section name="Storage" id="{62000413-96D4-4BC5-AE16-489DD2F539F3}">
          <p14:sldIdLst>
            <p14:sldId id="385"/>
            <p14:sldId id="299"/>
            <p14:sldId id="298"/>
            <p14:sldId id="386"/>
            <p14:sldId id="387"/>
            <p14:sldId id="388"/>
          </p14:sldIdLst>
        </p14:section>
        <p14:section name="Network" id="{B1BF5F9E-2DB0-4C4F-BB00-28362D93CF68}">
          <p14:sldIdLst>
            <p14:sldId id="389"/>
            <p14:sldId id="390"/>
          </p14:sldIdLst>
        </p14:section>
        <p14:section name="Other Features" id="{3718D7DF-813E-4F0A-9084-EE84AEA800FD}">
          <p14:sldIdLst>
            <p14:sldId id="391"/>
            <p14:sldId id="392"/>
          </p14:sldIdLst>
        </p14:section>
        <p14:section name="In-Guest" id="{ECB1E7D4-8539-4C1E-8DDF-0D6656E7E8F3}">
          <p14:sldIdLst>
            <p14:sldId id="393"/>
            <p14:sldId id="394"/>
          </p14:sldIdLst>
        </p14:section>
        <p14:section name="SQL Server Configuration" id="{003AE9B3-9924-4560-A35E-94B328C14187}">
          <p14:sldIdLst>
            <p14:sldId id="395"/>
            <p14:sldId id="396"/>
          </p14:sldIdLst>
        </p14:section>
        <p14:section name="Resources" id="{D355E39C-4D29-42DF-8627-0616EEF397A8}">
          <p14:sldIdLst>
            <p14:sldId id="2727"/>
            <p14:sldId id="1229"/>
          </p14:sldIdLst>
        </p14:section>
      </p14:sectionLst>
    </p:ext>
    <p:ext uri="{EFAFB233-063F-42B5-8137-9DF3F51BA10A}">
      <p15:sldGuideLst xmlns:p15="http://schemas.microsoft.com/office/powerpoint/2012/main">
        <p15:guide id="1" orient="horz" pos="2160" userDrawn="1">
          <p15:clr>
            <a:srgbClr val="A4A3A4"/>
          </p15:clr>
        </p15:guide>
        <p15:guide id="2" orient="horz" pos="864" userDrawn="1">
          <p15:clr>
            <a:srgbClr val="A4A3A4"/>
          </p15:clr>
        </p15:guide>
        <p15:guide id="3" orient="horz" pos="3792" userDrawn="1">
          <p15:clr>
            <a:srgbClr val="A4A3A4"/>
          </p15:clr>
        </p15:guide>
        <p15:guide id="4" pos="3839" userDrawn="1">
          <p15:clr>
            <a:srgbClr val="A4A3A4"/>
          </p15:clr>
        </p15:guide>
        <p15:guide id="5" pos="407" userDrawn="1">
          <p15:clr>
            <a:srgbClr val="A4A3A4"/>
          </p15:clr>
        </p15:guide>
        <p15:guide id="6" pos="7294" userDrawn="1">
          <p15:clr>
            <a:srgbClr val="A4A3A4"/>
          </p15:clr>
        </p15:guide>
        <p15:guide id="7" orient="horz" pos="2159" userDrawn="1">
          <p15:clr>
            <a:srgbClr val="A4A3A4"/>
          </p15:clr>
        </p15:guide>
        <p15:guide id="8" orient="horz" pos="1440" userDrawn="1">
          <p15:clr>
            <a:srgbClr val="A4A3A4"/>
          </p15:clr>
        </p15:guide>
        <p15:guide id="9" orient="horz" pos="2186" userDrawn="1">
          <p15:clr>
            <a:srgbClr val="A4A3A4"/>
          </p15:clr>
        </p15:guide>
        <p15:guide id="10" pos="3863" userDrawn="1">
          <p15:clr>
            <a:srgbClr val="A4A3A4"/>
          </p15:clr>
        </p15:guide>
        <p15:guide id="11" orient="horz" pos="2243" userDrawn="1">
          <p15:clr>
            <a:srgbClr val="A4A3A4"/>
          </p15:clr>
        </p15:guide>
        <p15:guide id="12" orient="horz" pos="3777" userDrawn="1">
          <p15:clr>
            <a:srgbClr val="A4A3A4"/>
          </p15:clr>
        </p15:guide>
        <p15:guide id="13" orient="horz" pos="2982" userDrawn="1">
          <p15:clr>
            <a:srgbClr val="A4A3A4"/>
          </p15:clr>
        </p15:guide>
        <p15:guide id="14" pos="3890" userDrawn="1">
          <p15:clr>
            <a:srgbClr val="A4A3A4"/>
          </p15:clr>
        </p15:guide>
        <p15:guide id="15" pos="339" userDrawn="1">
          <p15:clr>
            <a:srgbClr val="A4A3A4"/>
          </p15:clr>
        </p15:guide>
        <p15:guide id="16" pos="3858" userDrawn="1">
          <p15:clr>
            <a:srgbClr val="A4A3A4"/>
          </p15:clr>
        </p15:guide>
        <p15:guide id="17" pos="16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6C"/>
    <a:srgbClr val="717074"/>
    <a:srgbClr val="006990"/>
    <a:srgbClr val="003D79"/>
    <a:srgbClr val="009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C9A6B-A7E1-4365-8D72-81CF3F338F3B}" v="53" dt="2019-11-22T08:51:21.866"/>
  </p1510:revLst>
</p1510:revInfo>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7393" autoAdjust="0"/>
  </p:normalViewPr>
  <p:slideViewPr>
    <p:cSldViewPr snapToGrid="0">
      <p:cViewPr varScale="1">
        <p:scale>
          <a:sx n="75" d="100"/>
          <a:sy n="75" d="100"/>
        </p:scale>
        <p:origin x="828" y="34"/>
      </p:cViewPr>
      <p:guideLst>
        <p:guide orient="horz" pos="2160"/>
        <p:guide orient="horz" pos="864"/>
        <p:guide orient="horz" pos="3792"/>
        <p:guide pos="3839"/>
        <p:guide pos="407"/>
        <p:guide pos="7294"/>
        <p:guide orient="horz" pos="2159"/>
        <p:guide orient="horz" pos="1440"/>
        <p:guide orient="horz" pos="2186"/>
        <p:guide pos="3863"/>
        <p:guide orient="horz" pos="2243"/>
        <p:guide orient="horz" pos="3777"/>
        <p:guide orient="horz" pos="2982"/>
        <p:guide pos="3890"/>
        <p:guide pos="339"/>
        <p:guide pos="3858"/>
        <p:guide pos="1652"/>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81" d="100"/>
          <a:sy n="81" d="100"/>
        </p:scale>
        <p:origin x="-94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6AD050-7A3B-47CE-B9BD-E2A628676406}"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US"/>
        </a:p>
      </dgm:t>
    </dgm:pt>
    <dgm:pt modelId="{CEF56C8E-6341-40CD-A5C7-0BCB8E1BE948}">
      <dgm:prSet/>
      <dgm:spPr>
        <a:xfrm>
          <a:off x="6034" y="1668780"/>
          <a:ext cx="2703584" cy="2225040"/>
        </a:xfrm>
        <a:prstGeom prst="roundRect">
          <a:avLst/>
        </a:prstGeom>
        <a:solidFill>
          <a:srgbClr val="9E3039"/>
        </a:solidFill>
        <a:ln w="25400" cap="flat" cmpd="sng" algn="ctr">
          <a:solidFill>
            <a:sysClr val="window" lastClr="FFFFFF">
              <a:hueOff val="0"/>
              <a:satOff val="0"/>
              <a:lumOff val="0"/>
              <a:alphaOff val="0"/>
            </a:sysClr>
          </a:solidFill>
          <a:prstDash val="solid"/>
        </a:ln>
        <a:effectLst/>
      </dgm:spPr>
      <dgm:t>
        <a:bodyPr/>
        <a:lstStyle/>
        <a:p>
          <a:pPr rtl="0">
            <a:buNone/>
          </a:pPr>
          <a:r>
            <a:rPr lang="en-US" i="1">
              <a:solidFill>
                <a:sysClr val="window" lastClr="FFFFFF"/>
              </a:solidFill>
              <a:latin typeface="Arial"/>
              <a:ea typeface="+mn-ea"/>
              <a:cs typeface="+mn-cs"/>
            </a:rPr>
            <a:t>Physical Hardware</a:t>
          </a:r>
          <a:endParaRPr lang="en-US">
            <a:solidFill>
              <a:sysClr val="window" lastClr="FFFFFF"/>
            </a:solidFill>
            <a:latin typeface="Arial"/>
            <a:ea typeface="+mn-ea"/>
            <a:cs typeface="+mn-cs"/>
          </a:endParaRPr>
        </a:p>
      </dgm:t>
    </dgm:pt>
    <dgm:pt modelId="{94D2ACED-DE04-449C-AB30-171155937ABB}" type="parTrans" cxnId="{F1699B12-B536-4E63-ADA0-FBAE26A20D3B}">
      <dgm:prSet/>
      <dgm:spPr/>
      <dgm:t>
        <a:bodyPr/>
        <a:lstStyle/>
        <a:p>
          <a:endParaRPr lang="en-US"/>
        </a:p>
      </dgm:t>
    </dgm:pt>
    <dgm:pt modelId="{274C7E83-7243-4112-B0F0-8449E237C6DD}" type="sibTrans" cxnId="{F1699B12-B536-4E63-ADA0-FBAE26A20D3B}">
      <dgm:prSet/>
      <dgm:spPr/>
      <dgm:t>
        <a:bodyPr/>
        <a:lstStyle/>
        <a:p>
          <a:endParaRPr lang="en-US"/>
        </a:p>
      </dgm:t>
    </dgm:pt>
    <dgm:pt modelId="{AE360E9A-920F-4FA5-9B7F-F4BC678E7CE6}">
      <dgm:prSet/>
      <dgm:spPr>
        <a:xfrm>
          <a:off x="6034" y="1668780"/>
          <a:ext cx="2703584" cy="2225040"/>
        </a:xfrm>
        <a:prstGeom prst="roundRect">
          <a:avLst/>
        </a:prstGeom>
        <a:solidFill>
          <a:srgbClr val="9E3039"/>
        </a:solidFill>
        <a:ln w="25400" cap="flat" cmpd="sng" algn="ctr">
          <a:solidFill>
            <a:sysClr val="window" lastClr="FFFFFF">
              <a:hueOff val="0"/>
              <a:satOff val="0"/>
              <a:lumOff val="0"/>
              <a:alphaOff val="0"/>
            </a:sysClr>
          </a:solidFill>
          <a:prstDash val="solid"/>
        </a:ln>
        <a:effectLst/>
      </dgm:spPr>
      <dgm:t>
        <a:bodyPr/>
        <a:lstStyle/>
        <a:p>
          <a:pPr rtl="0">
            <a:buChar char="•"/>
          </a:pPr>
          <a:r>
            <a:rPr lang="en-US" i="1">
              <a:solidFill>
                <a:sysClr val="window" lastClr="FFFFFF"/>
              </a:solidFill>
              <a:latin typeface="Arial"/>
              <a:ea typeface="+mn-ea"/>
              <a:cs typeface="+mn-cs"/>
            </a:rPr>
            <a:t>VMware HCL</a:t>
          </a:r>
          <a:endParaRPr lang="en-US">
            <a:solidFill>
              <a:sysClr val="window" lastClr="FFFFFF"/>
            </a:solidFill>
            <a:latin typeface="Arial"/>
            <a:ea typeface="+mn-ea"/>
            <a:cs typeface="+mn-cs"/>
          </a:endParaRPr>
        </a:p>
      </dgm:t>
    </dgm:pt>
    <dgm:pt modelId="{825323B2-2351-4B46-B803-C63B85910A1F}" type="parTrans" cxnId="{916CB3FA-64D2-4E02-A88E-3D9D1A7AB012}">
      <dgm:prSet/>
      <dgm:spPr/>
      <dgm:t>
        <a:bodyPr/>
        <a:lstStyle/>
        <a:p>
          <a:endParaRPr lang="en-US"/>
        </a:p>
      </dgm:t>
    </dgm:pt>
    <dgm:pt modelId="{F6A1351E-C1EE-44D1-8054-5DE4E74ED4D0}" type="sibTrans" cxnId="{916CB3FA-64D2-4E02-A88E-3D9D1A7AB012}">
      <dgm:prSet/>
      <dgm:spPr/>
      <dgm:t>
        <a:bodyPr/>
        <a:lstStyle/>
        <a:p>
          <a:endParaRPr lang="en-US"/>
        </a:p>
      </dgm:t>
    </dgm:pt>
    <dgm:pt modelId="{35B42ED4-B16A-48F9-9DB9-D2F10C20E448}">
      <dgm:prSet/>
      <dgm:spPr>
        <a:xfrm>
          <a:off x="6034" y="1668780"/>
          <a:ext cx="2703584" cy="2225040"/>
        </a:xfrm>
        <a:prstGeom prst="roundRect">
          <a:avLst/>
        </a:prstGeom>
        <a:solidFill>
          <a:srgbClr val="9E3039"/>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BIOS / Firmware</a:t>
          </a:r>
          <a:endParaRPr lang="en-US" dirty="0">
            <a:solidFill>
              <a:sysClr val="window" lastClr="FFFFFF"/>
            </a:solidFill>
            <a:latin typeface="Arial"/>
            <a:ea typeface="+mn-ea"/>
            <a:cs typeface="+mn-cs"/>
          </a:endParaRPr>
        </a:p>
      </dgm:t>
    </dgm:pt>
    <dgm:pt modelId="{F34FEE2A-8278-4B0E-8C49-244988720A36}" type="parTrans" cxnId="{2CC1F00E-FD0D-47E4-A8E3-6F5687CC2598}">
      <dgm:prSet/>
      <dgm:spPr/>
      <dgm:t>
        <a:bodyPr/>
        <a:lstStyle/>
        <a:p>
          <a:endParaRPr lang="en-US"/>
        </a:p>
      </dgm:t>
    </dgm:pt>
    <dgm:pt modelId="{A2E03929-ACF0-4DF7-8CB1-69ED7B959561}" type="sibTrans" cxnId="{2CC1F00E-FD0D-47E4-A8E3-6F5687CC2598}">
      <dgm:prSet/>
      <dgm:spPr/>
      <dgm:t>
        <a:bodyPr/>
        <a:lstStyle/>
        <a:p>
          <a:endParaRPr lang="en-US"/>
        </a:p>
      </dgm:t>
    </dgm:pt>
    <dgm:pt modelId="{62265779-D6DE-4BDE-B705-0DCAB0EF1517}">
      <dgm:prSet/>
      <dgm:spPr>
        <a:xfrm>
          <a:off x="6034" y="1668780"/>
          <a:ext cx="2703584" cy="2225040"/>
        </a:xfrm>
        <a:prstGeom prst="roundRect">
          <a:avLst/>
        </a:prstGeom>
        <a:solidFill>
          <a:srgbClr val="9E3039"/>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Hyper-threading</a:t>
          </a:r>
          <a:endParaRPr lang="en-US" dirty="0">
            <a:solidFill>
              <a:sysClr val="window" lastClr="FFFFFF"/>
            </a:solidFill>
            <a:latin typeface="Arial"/>
            <a:ea typeface="+mn-ea"/>
            <a:cs typeface="+mn-cs"/>
          </a:endParaRPr>
        </a:p>
      </dgm:t>
    </dgm:pt>
    <dgm:pt modelId="{3F189BCF-CEC1-4EC3-828C-4ABE57F651B9}" type="parTrans" cxnId="{91A0AA03-37FF-416A-AA41-20ACEDDE1E1B}">
      <dgm:prSet/>
      <dgm:spPr/>
      <dgm:t>
        <a:bodyPr/>
        <a:lstStyle/>
        <a:p>
          <a:endParaRPr lang="en-US"/>
        </a:p>
      </dgm:t>
    </dgm:pt>
    <dgm:pt modelId="{AF0BFAFE-76E8-4A5D-83E8-5A276A440658}" type="sibTrans" cxnId="{91A0AA03-37FF-416A-AA41-20ACEDDE1E1B}">
      <dgm:prSet/>
      <dgm:spPr/>
      <dgm:t>
        <a:bodyPr/>
        <a:lstStyle/>
        <a:p>
          <a:endParaRPr lang="en-US"/>
        </a:p>
      </dgm:t>
    </dgm:pt>
    <dgm:pt modelId="{18CC4267-6B39-4F08-A9A7-11373E325A42}">
      <dgm:prSet/>
      <dgm:spPr>
        <a:xfrm>
          <a:off x="6034" y="1668780"/>
          <a:ext cx="2703584" cy="2225040"/>
        </a:xfrm>
        <a:prstGeom prst="roundRect">
          <a:avLst/>
        </a:prstGeom>
        <a:solidFill>
          <a:srgbClr val="9E3039"/>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Power  / C-States</a:t>
          </a:r>
          <a:endParaRPr lang="en-US" dirty="0">
            <a:solidFill>
              <a:sysClr val="window" lastClr="FFFFFF"/>
            </a:solidFill>
            <a:latin typeface="Arial"/>
            <a:ea typeface="+mn-ea"/>
            <a:cs typeface="+mn-cs"/>
          </a:endParaRPr>
        </a:p>
      </dgm:t>
    </dgm:pt>
    <dgm:pt modelId="{E315CAC2-1456-431A-AC38-DE2F853FB51D}" type="parTrans" cxnId="{823A6796-FD8D-490D-8B99-5A5755925695}">
      <dgm:prSet/>
      <dgm:spPr/>
      <dgm:t>
        <a:bodyPr/>
        <a:lstStyle/>
        <a:p>
          <a:endParaRPr lang="en-US"/>
        </a:p>
      </dgm:t>
    </dgm:pt>
    <dgm:pt modelId="{3B581412-035A-4EA6-9388-E71833770AB5}" type="sibTrans" cxnId="{823A6796-FD8D-490D-8B99-5A5755925695}">
      <dgm:prSet/>
      <dgm:spPr/>
      <dgm:t>
        <a:bodyPr/>
        <a:lstStyle/>
        <a:p>
          <a:endParaRPr lang="en-US"/>
        </a:p>
      </dgm:t>
    </dgm:pt>
    <dgm:pt modelId="{BCCAFB16-51C9-4E63-A349-E0B28C454CF6}">
      <dgm:prSet/>
      <dgm:spPr>
        <a:xfrm>
          <a:off x="2910816" y="1668780"/>
          <a:ext cx="2703584" cy="2225040"/>
        </a:xfrm>
        <a:prstGeom prst="roundRect">
          <a:avLst/>
        </a:prstGeom>
        <a:solidFill>
          <a:srgbClr val="006990"/>
        </a:solidFill>
        <a:ln w="25400" cap="flat" cmpd="sng" algn="ctr">
          <a:solidFill>
            <a:sysClr val="window" lastClr="FFFFFF">
              <a:hueOff val="0"/>
              <a:satOff val="0"/>
              <a:lumOff val="0"/>
              <a:alphaOff val="0"/>
            </a:sysClr>
          </a:solidFill>
          <a:prstDash val="solid"/>
        </a:ln>
        <a:effectLst/>
      </dgm:spPr>
      <dgm:t>
        <a:bodyPr/>
        <a:lstStyle/>
        <a:p>
          <a:pPr rtl="0">
            <a:buNone/>
          </a:pPr>
          <a:r>
            <a:rPr lang="en-US" i="1">
              <a:solidFill>
                <a:sysClr val="window" lastClr="FFFFFF"/>
              </a:solidFill>
              <a:latin typeface="Arial"/>
              <a:ea typeface="+mn-ea"/>
              <a:cs typeface="+mn-cs"/>
            </a:rPr>
            <a:t>ESXi Host</a:t>
          </a:r>
          <a:endParaRPr lang="en-US">
            <a:solidFill>
              <a:sysClr val="window" lastClr="FFFFFF"/>
            </a:solidFill>
            <a:latin typeface="Arial"/>
            <a:ea typeface="+mn-ea"/>
            <a:cs typeface="+mn-cs"/>
          </a:endParaRPr>
        </a:p>
      </dgm:t>
    </dgm:pt>
    <dgm:pt modelId="{FC270A1A-1E2B-4CCF-9267-24EFEC7AEEB1}" type="parTrans" cxnId="{EA2A36F7-420C-48CE-920B-B640DF5D6317}">
      <dgm:prSet/>
      <dgm:spPr/>
      <dgm:t>
        <a:bodyPr/>
        <a:lstStyle/>
        <a:p>
          <a:endParaRPr lang="en-US"/>
        </a:p>
      </dgm:t>
    </dgm:pt>
    <dgm:pt modelId="{C2FB5535-710F-4FE6-B0FC-6C7ACB5A699F}" type="sibTrans" cxnId="{EA2A36F7-420C-48CE-920B-B640DF5D6317}">
      <dgm:prSet/>
      <dgm:spPr/>
      <dgm:t>
        <a:bodyPr/>
        <a:lstStyle/>
        <a:p>
          <a:endParaRPr lang="en-US"/>
        </a:p>
      </dgm:t>
    </dgm:pt>
    <dgm:pt modelId="{6049A15C-A0E0-470B-9E17-FBC96C48C512}">
      <dgm:prSet/>
      <dgm:spPr>
        <a:xfrm>
          <a:off x="2910816" y="1668780"/>
          <a:ext cx="2703584" cy="2225040"/>
        </a:xfrm>
        <a:prstGeom prst="roundRect">
          <a:avLst/>
        </a:prstGeom>
        <a:solidFill>
          <a:srgbClr val="006990"/>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Power Policy</a:t>
          </a:r>
          <a:endParaRPr lang="en-US" dirty="0">
            <a:solidFill>
              <a:sysClr val="window" lastClr="FFFFFF"/>
            </a:solidFill>
            <a:latin typeface="Arial"/>
            <a:ea typeface="+mn-ea"/>
            <a:cs typeface="+mn-cs"/>
          </a:endParaRPr>
        </a:p>
      </dgm:t>
    </dgm:pt>
    <dgm:pt modelId="{1634A076-DBE2-4729-8ED9-779C1564B4E7}" type="parTrans" cxnId="{77112FE1-F88D-48FC-BEFF-B0D0BC657AC4}">
      <dgm:prSet/>
      <dgm:spPr/>
      <dgm:t>
        <a:bodyPr/>
        <a:lstStyle/>
        <a:p>
          <a:endParaRPr lang="en-US"/>
        </a:p>
      </dgm:t>
    </dgm:pt>
    <dgm:pt modelId="{6E04000D-EA9F-4401-9FD3-FF5FC5394026}" type="sibTrans" cxnId="{77112FE1-F88D-48FC-BEFF-B0D0BC657AC4}">
      <dgm:prSet/>
      <dgm:spPr/>
      <dgm:t>
        <a:bodyPr/>
        <a:lstStyle/>
        <a:p>
          <a:endParaRPr lang="en-US"/>
        </a:p>
      </dgm:t>
    </dgm:pt>
    <dgm:pt modelId="{E24A162F-40BE-43F2-8EE9-C4F4E9CB3ECE}">
      <dgm:prSet/>
      <dgm:spPr>
        <a:xfrm>
          <a:off x="2910816" y="1668780"/>
          <a:ext cx="2703584" cy="2225040"/>
        </a:xfrm>
        <a:prstGeom prst="roundRect">
          <a:avLst/>
        </a:prstGeom>
        <a:solidFill>
          <a:srgbClr val="006990"/>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Virtual Switches</a:t>
          </a:r>
          <a:endParaRPr lang="en-US" dirty="0">
            <a:solidFill>
              <a:sysClr val="window" lastClr="FFFFFF"/>
            </a:solidFill>
            <a:latin typeface="Arial"/>
            <a:ea typeface="+mn-ea"/>
            <a:cs typeface="+mn-cs"/>
          </a:endParaRPr>
        </a:p>
      </dgm:t>
    </dgm:pt>
    <dgm:pt modelId="{A32A091F-B751-4CD5-8EE5-C62D3DC94A86}" type="parTrans" cxnId="{33047D78-6218-46CA-B8E5-9724F7EC7247}">
      <dgm:prSet/>
      <dgm:spPr/>
      <dgm:t>
        <a:bodyPr/>
        <a:lstStyle/>
        <a:p>
          <a:endParaRPr lang="en-US"/>
        </a:p>
      </dgm:t>
    </dgm:pt>
    <dgm:pt modelId="{7AF08EE9-7F95-492F-B10A-79CFB8DDB22B}" type="sibTrans" cxnId="{33047D78-6218-46CA-B8E5-9724F7EC7247}">
      <dgm:prSet/>
      <dgm:spPr/>
      <dgm:t>
        <a:bodyPr/>
        <a:lstStyle/>
        <a:p>
          <a:endParaRPr lang="en-US"/>
        </a:p>
      </dgm:t>
    </dgm:pt>
    <dgm:pt modelId="{7F80C2C8-8E83-46CC-AB2E-B3CD9C2D1425}">
      <dgm:prSet/>
      <dgm:spPr>
        <a:xfrm>
          <a:off x="5815598" y="1668780"/>
          <a:ext cx="2703584" cy="2225040"/>
        </a:xfrm>
        <a:prstGeom prst="roundRect">
          <a:avLst/>
        </a:prstGeom>
        <a:solidFill>
          <a:srgbClr val="F8981D"/>
        </a:solidFill>
        <a:ln w="25400" cap="flat" cmpd="sng" algn="ctr">
          <a:solidFill>
            <a:sysClr val="window" lastClr="FFFFFF">
              <a:hueOff val="0"/>
              <a:satOff val="0"/>
              <a:lumOff val="0"/>
              <a:alphaOff val="0"/>
            </a:sysClr>
          </a:solidFill>
          <a:prstDash val="solid"/>
        </a:ln>
        <a:effectLst/>
      </dgm:spPr>
      <dgm:t>
        <a:bodyPr/>
        <a:lstStyle/>
        <a:p>
          <a:pPr rtl="0">
            <a:buNone/>
          </a:pPr>
          <a:r>
            <a:rPr lang="en-US" i="1">
              <a:solidFill>
                <a:sysClr val="window" lastClr="FFFFFF"/>
              </a:solidFill>
              <a:latin typeface="Arial"/>
              <a:ea typeface="+mn-ea"/>
              <a:cs typeface="+mn-cs"/>
            </a:rPr>
            <a:t>Virtual Machine</a:t>
          </a:r>
          <a:endParaRPr lang="en-US">
            <a:solidFill>
              <a:sysClr val="window" lastClr="FFFFFF"/>
            </a:solidFill>
            <a:latin typeface="Arial"/>
            <a:ea typeface="+mn-ea"/>
            <a:cs typeface="+mn-cs"/>
          </a:endParaRPr>
        </a:p>
      </dgm:t>
    </dgm:pt>
    <dgm:pt modelId="{673DF7CC-1952-4993-9718-A2A0BAEA83F4}" type="parTrans" cxnId="{D8CDF649-E602-436D-8249-AC48C2DA11D2}">
      <dgm:prSet/>
      <dgm:spPr/>
      <dgm:t>
        <a:bodyPr/>
        <a:lstStyle/>
        <a:p>
          <a:endParaRPr lang="en-US"/>
        </a:p>
      </dgm:t>
    </dgm:pt>
    <dgm:pt modelId="{8022B064-F6AE-4180-ACED-277B45772AD7}" type="sibTrans" cxnId="{D8CDF649-E602-436D-8249-AC48C2DA11D2}">
      <dgm:prSet/>
      <dgm:spPr/>
      <dgm:t>
        <a:bodyPr/>
        <a:lstStyle/>
        <a:p>
          <a:endParaRPr lang="en-US"/>
        </a:p>
      </dgm:t>
    </dgm:pt>
    <dgm:pt modelId="{15DB9562-3336-471D-A4DE-3FDDADDED4A9}">
      <dgm:prSet/>
      <dgm:spPr>
        <a:xfrm>
          <a:off x="5815598" y="1668780"/>
          <a:ext cx="2703584" cy="2225040"/>
        </a:xfrm>
        <a:prstGeom prst="roundRect">
          <a:avLst/>
        </a:prstGeom>
        <a:solidFill>
          <a:srgbClr val="F8981D"/>
        </a:solidFill>
        <a:ln w="25400" cap="flat" cmpd="sng" algn="ctr">
          <a:solidFill>
            <a:sysClr val="window" lastClr="FFFFFF">
              <a:hueOff val="0"/>
              <a:satOff val="0"/>
              <a:lumOff val="0"/>
              <a:alphaOff val="0"/>
            </a:sysClr>
          </a:solidFill>
          <a:prstDash val="solid"/>
        </a:ln>
        <a:effectLst/>
      </dgm:spPr>
      <dgm:t>
        <a:bodyPr/>
        <a:lstStyle/>
        <a:p>
          <a:pPr rtl="0">
            <a:buChar char="•"/>
          </a:pPr>
          <a:r>
            <a:rPr lang="en-US" i="1">
              <a:solidFill>
                <a:sysClr val="window" lastClr="FFFFFF"/>
              </a:solidFill>
              <a:latin typeface="Arial"/>
              <a:ea typeface="+mn-ea"/>
              <a:cs typeface="+mn-cs"/>
            </a:rPr>
            <a:t>Resource Allocation</a:t>
          </a:r>
          <a:endParaRPr lang="en-US">
            <a:solidFill>
              <a:sysClr val="window" lastClr="FFFFFF"/>
            </a:solidFill>
            <a:latin typeface="Arial"/>
            <a:ea typeface="+mn-ea"/>
            <a:cs typeface="+mn-cs"/>
          </a:endParaRPr>
        </a:p>
      </dgm:t>
    </dgm:pt>
    <dgm:pt modelId="{8EB3C821-4E72-40F7-B925-9AA3E83778E4}" type="parTrans" cxnId="{D8F6E1F1-C0B2-4909-8F3F-62B4A473C237}">
      <dgm:prSet/>
      <dgm:spPr/>
      <dgm:t>
        <a:bodyPr/>
        <a:lstStyle/>
        <a:p>
          <a:endParaRPr lang="en-US"/>
        </a:p>
      </dgm:t>
    </dgm:pt>
    <dgm:pt modelId="{9DC01811-238C-4663-B66C-123EB0B2E3BE}" type="sibTrans" cxnId="{D8F6E1F1-C0B2-4909-8F3F-62B4A473C237}">
      <dgm:prSet/>
      <dgm:spPr/>
      <dgm:t>
        <a:bodyPr/>
        <a:lstStyle/>
        <a:p>
          <a:endParaRPr lang="en-US"/>
        </a:p>
      </dgm:t>
    </dgm:pt>
    <dgm:pt modelId="{6DAF8175-D759-4CFA-BDA1-234C98C47EB2}">
      <dgm:prSet/>
      <dgm:spPr>
        <a:xfrm>
          <a:off x="5815598" y="1668780"/>
          <a:ext cx="2703584" cy="2225040"/>
        </a:xfrm>
        <a:prstGeom prst="roundRect">
          <a:avLst/>
        </a:prstGeom>
        <a:solidFill>
          <a:srgbClr val="F8981D"/>
        </a:solidFill>
        <a:ln w="25400" cap="flat" cmpd="sng" algn="ctr">
          <a:solidFill>
            <a:sysClr val="window" lastClr="FFFFFF">
              <a:hueOff val="0"/>
              <a:satOff val="0"/>
              <a:lumOff val="0"/>
              <a:alphaOff val="0"/>
            </a:sysClr>
          </a:solidFill>
          <a:prstDash val="solid"/>
        </a:ln>
        <a:effectLst/>
      </dgm:spPr>
      <dgm:t>
        <a:bodyPr/>
        <a:lstStyle/>
        <a:p>
          <a:pPr rtl="0">
            <a:buChar char="•"/>
          </a:pPr>
          <a:r>
            <a:rPr lang="en-US" i="1">
              <a:solidFill>
                <a:sysClr val="window" lastClr="FFFFFF"/>
              </a:solidFill>
              <a:latin typeface="Arial"/>
              <a:ea typeface="+mn-ea"/>
              <a:cs typeface="+mn-cs"/>
            </a:rPr>
            <a:t>Storage</a:t>
          </a:r>
          <a:endParaRPr lang="en-US">
            <a:solidFill>
              <a:sysClr val="window" lastClr="FFFFFF"/>
            </a:solidFill>
            <a:latin typeface="Arial"/>
            <a:ea typeface="+mn-ea"/>
            <a:cs typeface="+mn-cs"/>
          </a:endParaRPr>
        </a:p>
      </dgm:t>
    </dgm:pt>
    <dgm:pt modelId="{04927968-B462-44A4-AEE7-323351ED6B47}" type="parTrans" cxnId="{D4420982-DAD7-4194-A478-2161DD6E504B}">
      <dgm:prSet/>
      <dgm:spPr/>
      <dgm:t>
        <a:bodyPr/>
        <a:lstStyle/>
        <a:p>
          <a:endParaRPr lang="en-US"/>
        </a:p>
      </dgm:t>
    </dgm:pt>
    <dgm:pt modelId="{ACE5119A-C59A-41C6-862B-ABC808C0280F}" type="sibTrans" cxnId="{D4420982-DAD7-4194-A478-2161DD6E504B}">
      <dgm:prSet/>
      <dgm:spPr/>
      <dgm:t>
        <a:bodyPr/>
        <a:lstStyle/>
        <a:p>
          <a:endParaRPr lang="en-US"/>
        </a:p>
      </dgm:t>
    </dgm:pt>
    <dgm:pt modelId="{86F5482D-F235-46B0-B2F5-B695B02F83D8}">
      <dgm:prSet/>
      <dgm:spPr>
        <a:xfrm>
          <a:off x="5815598" y="1668780"/>
          <a:ext cx="2703584" cy="2225040"/>
        </a:xfrm>
        <a:prstGeom prst="roundRect">
          <a:avLst/>
        </a:prstGeom>
        <a:solidFill>
          <a:srgbClr val="F8981D"/>
        </a:solidFill>
        <a:ln w="25400" cap="flat" cmpd="sng" algn="ctr">
          <a:solidFill>
            <a:sysClr val="window" lastClr="FFFFFF">
              <a:hueOff val="0"/>
              <a:satOff val="0"/>
              <a:lumOff val="0"/>
              <a:alphaOff val="0"/>
            </a:sysClr>
          </a:solidFill>
          <a:prstDash val="solid"/>
        </a:ln>
        <a:effectLst/>
      </dgm:spPr>
      <dgm:t>
        <a:bodyPr/>
        <a:lstStyle/>
        <a:p>
          <a:pPr rtl="0">
            <a:buChar char="•"/>
          </a:pPr>
          <a:r>
            <a:rPr lang="en-US" i="1">
              <a:solidFill>
                <a:sysClr val="window" lastClr="FFFFFF"/>
              </a:solidFill>
              <a:latin typeface="Arial"/>
              <a:ea typeface="+mn-ea"/>
              <a:cs typeface="+mn-cs"/>
            </a:rPr>
            <a:t>Memory</a:t>
          </a:r>
          <a:endParaRPr lang="en-US">
            <a:solidFill>
              <a:sysClr val="window" lastClr="FFFFFF"/>
            </a:solidFill>
            <a:latin typeface="Arial"/>
            <a:ea typeface="+mn-ea"/>
            <a:cs typeface="+mn-cs"/>
          </a:endParaRPr>
        </a:p>
      </dgm:t>
    </dgm:pt>
    <dgm:pt modelId="{2B967B23-ABAD-4A07-8F35-B678480D8179}" type="parTrans" cxnId="{73F123CF-8ADC-4B42-AEA6-04D274C2921F}">
      <dgm:prSet/>
      <dgm:spPr/>
      <dgm:t>
        <a:bodyPr/>
        <a:lstStyle/>
        <a:p>
          <a:endParaRPr lang="en-US"/>
        </a:p>
      </dgm:t>
    </dgm:pt>
    <dgm:pt modelId="{384BCEA8-3AB6-4068-B1B4-79F7A55A255B}" type="sibTrans" cxnId="{73F123CF-8ADC-4B42-AEA6-04D274C2921F}">
      <dgm:prSet/>
      <dgm:spPr/>
      <dgm:t>
        <a:bodyPr/>
        <a:lstStyle/>
        <a:p>
          <a:endParaRPr lang="en-US"/>
        </a:p>
      </dgm:t>
    </dgm:pt>
    <dgm:pt modelId="{F43470E9-4933-489C-B62F-DE88DF113049}">
      <dgm:prSet/>
      <dgm:spPr>
        <a:xfrm>
          <a:off x="5815598" y="1668780"/>
          <a:ext cx="2703584" cy="2225040"/>
        </a:xfrm>
        <a:prstGeom prst="roundRect">
          <a:avLst/>
        </a:prstGeom>
        <a:solidFill>
          <a:srgbClr val="F8981D"/>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CPU / vNUMA</a:t>
          </a:r>
          <a:endParaRPr lang="en-US" dirty="0">
            <a:solidFill>
              <a:sysClr val="window" lastClr="FFFFFF"/>
            </a:solidFill>
            <a:latin typeface="Arial"/>
            <a:ea typeface="+mn-ea"/>
            <a:cs typeface="+mn-cs"/>
          </a:endParaRPr>
        </a:p>
      </dgm:t>
    </dgm:pt>
    <dgm:pt modelId="{FC0844CC-611B-46F3-9A94-9FFC1BA14DAA}" type="parTrans" cxnId="{A6635EA3-5AD9-432D-97FC-E11303E11B9E}">
      <dgm:prSet/>
      <dgm:spPr/>
      <dgm:t>
        <a:bodyPr/>
        <a:lstStyle/>
        <a:p>
          <a:endParaRPr lang="en-US"/>
        </a:p>
      </dgm:t>
    </dgm:pt>
    <dgm:pt modelId="{03977967-C43C-4B4C-8C3B-25B37ECFDDD1}" type="sibTrans" cxnId="{A6635EA3-5AD9-432D-97FC-E11303E11B9E}">
      <dgm:prSet/>
      <dgm:spPr/>
      <dgm:t>
        <a:bodyPr/>
        <a:lstStyle/>
        <a:p>
          <a:endParaRPr lang="en-US"/>
        </a:p>
      </dgm:t>
    </dgm:pt>
    <dgm:pt modelId="{1EEED12D-A454-4F5C-8C74-8B40CFB19BEA}">
      <dgm:prSet/>
      <dgm:spPr>
        <a:xfrm>
          <a:off x="5815598" y="1668780"/>
          <a:ext cx="2703584" cy="2225040"/>
        </a:xfrm>
        <a:prstGeom prst="roundRect">
          <a:avLst/>
        </a:prstGeom>
        <a:solidFill>
          <a:srgbClr val="F8981D"/>
        </a:solidFill>
        <a:ln w="25400" cap="flat" cmpd="sng" algn="ctr">
          <a:solidFill>
            <a:sysClr val="window" lastClr="FFFFFF">
              <a:hueOff val="0"/>
              <a:satOff val="0"/>
              <a:lumOff val="0"/>
              <a:alphaOff val="0"/>
            </a:sysClr>
          </a:solidFill>
          <a:prstDash val="solid"/>
        </a:ln>
        <a:effectLst/>
      </dgm:spPr>
      <dgm:t>
        <a:bodyPr/>
        <a:lstStyle/>
        <a:p>
          <a:pPr rtl="0">
            <a:buChar char="•"/>
          </a:pPr>
          <a:r>
            <a:rPr lang="en-US" i="1">
              <a:solidFill>
                <a:sysClr val="window" lastClr="FFFFFF"/>
              </a:solidFill>
              <a:latin typeface="Arial"/>
              <a:ea typeface="+mn-ea"/>
              <a:cs typeface="+mn-cs"/>
            </a:rPr>
            <a:t>Networking</a:t>
          </a:r>
          <a:endParaRPr lang="en-US">
            <a:solidFill>
              <a:sysClr val="window" lastClr="FFFFFF"/>
            </a:solidFill>
            <a:latin typeface="Arial"/>
            <a:ea typeface="+mn-ea"/>
            <a:cs typeface="+mn-cs"/>
          </a:endParaRPr>
        </a:p>
      </dgm:t>
    </dgm:pt>
    <dgm:pt modelId="{86691DB7-CA14-4387-8502-EFF5347370AD}" type="parTrans" cxnId="{3618F104-7D5E-40C4-946F-0EAEDF35421F}">
      <dgm:prSet/>
      <dgm:spPr/>
      <dgm:t>
        <a:bodyPr/>
        <a:lstStyle/>
        <a:p>
          <a:endParaRPr lang="en-US"/>
        </a:p>
      </dgm:t>
    </dgm:pt>
    <dgm:pt modelId="{96D04380-0E95-4FEC-89D3-C83DCC4AFA12}" type="sibTrans" cxnId="{3618F104-7D5E-40C4-946F-0EAEDF35421F}">
      <dgm:prSet/>
      <dgm:spPr/>
      <dgm:t>
        <a:bodyPr/>
        <a:lstStyle/>
        <a:p>
          <a:endParaRPr lang="en-US"/>
        </a:p>
      </dgm:t>
    </dgm:pt>
    <dgm:pt modelId="{494ACCE6-A513-4359-8CD4-769A73360ADE}">
      <dgm:prSet/>
      <dgm:spPr>
        <a:xfrm>
          <a:off x="5815598" y="1668780"/>
          <a:ext cx="2703584" cy="2225040"/>
        </a:xfrm>
        <a:prstGeom prst="roundRect">
          <a:avLst/>
        </a:prstGeom>
        <a:solidFill>
          <a:srgbClr val="F8981D"/>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vSCSI Controller</a:t>
          </a:r>
          <a:endParaRPr lang="en-US" dirty="0">
            <a:solidFill>
              <a:sysClr val="window" lastClr="FFFFFF"/>
            </a:solidFill>
            <a:latin typeface="Arial"/>
            <a:ea typeface="+mn-ea"/>
            <a:cs typeface="+mn-cs"/>
          </a:endParaRPr>
        </a:p>
      </dgm:t>
    </dgm:pt>
    <dgm:pt modelId="{C935BA28-D1D3-46DB-B74A-2CD56653A697}" type="parTrans" cxnId="{BDD4527E-1FD5-4685-B33F-C4DB4029C82A}">
      <dgm:prSet/>
      <dgm:spPr/>
      <dgm:t>
        <a:bodyPr/>
        <a:lstStyle/>
        <a:p>
          <a:endParaRPr lang="en-US"/>
        </a:p>
      </dgm:t>
    </dgm:pt>
    <dgm:pt modelId="{1BBE3354-8AD4-4FC5-A59E-FF440FB2C0CF}" type="sibTrans" cxnId="{BDD4527E-1FD5-4685-B33F-C4DB4029C82A}">
      <dgm:prSet/>
      <dgm:spPr/>
      <dgm:t>
        <a:bodyPr/>
        <a:lstStyle/>
        <a:p>
          <a:endParaRPr lang="en-US"/>
        </a:p>
      </dgm:t>
    </dgm:pt>
    <dgm:pt modelId="{8BDC585E-E8B2-45E9-ABF5-68DBA440E492}">
      <dgm:prSet/>
      <dgm:spPr>
        <a:xfrm>
          <a:off x="8720380" y="1668780"/>
          <a:ext cx="2703584" cy="2225040"/>
        </a:xfrm>
        <a:prstGeom prst="roundRect">
          <a:avLst/>
        </a:prstGeom>
        <a:solidFill>
          <a:srgbClr val="C2CD23">
            <a:hueOff val="2827041"/>
            <a:satOff val="-23214"/>
            <a:lumOff val="-14118"/>
            <a:alphaOff val="0"/>
          </a:srgbClr>
        </a:solidFill>
        <a:ln w="25400" cap="flat" cmpd="sng" algn="ctr">
          <a:solidFill>
            <a:sysClr val="window" lastClr="FFFFFF">
              <a:hueOff val="0"/>
              <a:satOff val="0"/>
              <a:lumOff val="0"/>
              <a:alphaOff val="0"/>
            </a:sysClr>
          </a:solidFill>
          <a:prstDash val="solid"/>
        </a:ln>
        <a:effectLst/>
      </dgm:spPr>
      <dgm:t>
        <a:bodyPr/>
        <a:lstStyle/>
        <a:p>
          <a:pPr rtl="0">
            <a:buNone/>
          </a:pPr>
          <a:r>
            <a:rPr lang="en-US" i="1">
              <a:solidFill>
                <a:sysClr val="window" lastClr="FFFFFF"/>
              </a:solidFill>
              <a:latin typeface="Arial"/>
              <a:ea typeface="+mn-ea"/>
              <a:cs typeface="+mn-cs"/>
            </a:rPr>
            <a:t>Guest Operating System</a:t>
          </a:r>
          <a:endParaRPr lang="en-US">
            <a:solidFill>
              <a:sysClr val="window" lastClr="FFFFFF"/>
            </a:solidFill>
            <a:latin typeface="Arial"/>
            <a:ea typeface="+mn-ea"/>
            <a:cs typeface="+mn-cs"/>
          </a:endParaRPr>
        </a:p>
      </dgm:t>
    </dgm:pt>
    <dgm:pt modelId="{B643767E-17DF-48D1-83A2-B10C85B620AE}" type="parTrans" cxnId="{C9735F41-5111-4172-8930-3A2744A60818}">
      <dgm:prSet/>
      <dgm:spPr/>
      <dgm:t>
        <a:bodyPr/>
        <a:lstStyle/>
        <a:p>
          <a:endParaRPr lang="en-US"/>
        </a:p>
      </dgm:t>
    </dgm:pt>
    <dgm:pt modelId="{09E70CC4-A54E-4835-9CD9-2A206DCE49B6}" type="sibTrans" cxnId="{C9735F41-5111-4172-8930-3A2744A60818}">
      <dgm:prSet/>
      <dgm:spPr/>
      <dgm:t>
        <a:bodyPr/>
        <a:lstStyle/>
        <a:p>
          <a:endParaRPr lang="en-US"/>
        </a:p>
      </dgm:t>
    </dgm:pt>
    <dgm:pt modelId="{82BDBA50-4959-42D2-BC2B-53DA70FEB66F}">
      <dgm:prSet/>
      <dgm:spPr>
        <a:xfrm>
          <a:off x="8720380" y="1668780"/>
          <a:ext cx="2703584" cy="2225040"/>
        </a:xfrm>
        <a:prstGeom prst="roundRect">
          <a:avLst/>
        </a:prstGeom>
        <a:solidFill>
          <a:srgbClr val="C2CD23">
            <a:hueOff val="2827041"/>
            <a:satOff val="-23214"/>
            <a:lumOff val="-14118"/>
            <a:alphaOff val="0"/>
          </a:srgbClr>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CPU</a:t>
          </a:r>
          <a:endParaRPr lang="en-US" dirty="0">
            <a:solidFill>
              <a:sysClr val="window" lastClr="FFFFFF"/>
            </a:solidFill>
            <a:latin typeface="Arial"/>
            <a:ea typeface="+mn-ea"/>
            <a:cs typeface="+mn-cs"/>
          </a:endParaRPr>
        </a:p>
      </dgm:t>
    </dgm:pt>
    <dgm:pt modelId="{7382FAD6-1C61-497E-8B84-905774811CDC}" type="parTrans" cxnId="{1FE5E4CB-E863-4BCD-B397-1525643DF26C}">
      <dgm:prSet/>
      <dgm:spPr/>
      <dgm:t>
        <a:bodyPr/>
        <a:lstStyle/>
        <a:p>
          <a:endParaRPr lang="en-US"/>
        </a:p>
      </dgm:t>
    </dgm:pt>
    <dgm:pt modelId="{BC675A4B-C0AA-4A5A-B27E-1ACDCC13B96F}" type="sibTrans" cxnId="{1FE5E4CB-E863-4BCD-B397-1525643DF26C}">
      <dgm:prSet/>
      <dgm:spPr/>
      <dgm:t>
        <a:bodyPr/>
        <a:lstStyle/>
        <a:p>
          <a:endParaRPr lang="en-US"/>
        </a:p>
      </dgm:t>
    </dgm:pt>
    <dgm:pt modelId="{B60885B7-7703-4B81-9519-694125200BE1}">
      <dgm:prSet/>
      <dgm:spPr>
        <a:xfrm>
          <a:off x="8720380" y="1668780"/>
          <a:ext cx="2703584" cy="2225040"/>
        </a:xfrm>
        <a:prstGeom prst="roundRect">
          <a:avLst/>
        </a:prstGeom>
        <a:solidFill>
          <a:srgbClr val="C2CD23">
            <a:hueOff val="2827041"/>
            <a:satOff val="-23214"/>
            <a:lumOff val="-14118"/>
            <a:alphaOff val="0"/>
          </a:srgbClr>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Power</a:t>
          </a:r>
          <a:endParaRPr lang="en-US" dirty="0">
            <a:solidFill>
              <a:sysClr val="window" lastClr="FFFFFF"/>
            </a:solidFill>
            <a:latin typeface="Arial"/>
            <a:ea typeface="+mn-ea"/>
            <a:cs typeface="+mn-cs"/>
          </a:endParaRPr>
        </a:p>
      </dgm:t>
    </dgm:pt>
    <dgm:pt modelId="{D2F951E1-5548-4845-8CD6-3E0D924BB29A}" type="parTrans" cxnId="{2309B599-7959-460B-BBB0-DB5A02E2C89B}">
      <dgm:prSet/>
      <dgm:spPr/>
      <dgm:t>
        <a:bodyPr/>
        <a:lstStyle/>
        <a:p>
          <a:endParaRPr lang="en-US"/>
        </a:p>
      </dgm:t>
    </dgm:pt>
    <dgm:pt modelId="{FDBBCD40-D5E6-420E-B76B-92242E8FB019}" type="sibTrans" cxnId="{2309B599-7959-460B-BBB0-DB5A02E2C89B}">
      <dgm:prSet/>
      <dgm:spPr/>
      <dgm:t>
        <a:bodyPr/>
        <a:lstStyle/>
        <a:p>
          <a:endParaRPr lang="en-US"/>
        </a:p>
      </dgm:t>
    </dgm:pt>
    <dgm:pt modelId="{12DC7EC8-43E0-4AC6-A2A1-1DC57D041FEA}">
      <dgm:prSet/>
      <dgm:spPr>
        <a:xfrm>
          <a:off x="8720380" y="1668780"/>
          <a:ext cx="2703584" cy="2225040"/>
        </a:xfrm>
        <a:prstGeom prst="roundRect">
          <a:avLst/>
        </a:prstGeom>
        <a:solidFill>
          <a:srgbClr val="C2CD23">
            <a:hueOff val="2827041"/>
            <a:satOff val="-23214"/>
            <a:lumOff val="-14118"/>
            <a:alphaOff val="0"/>
          </a:srgbClr>
        </a:solidFill>
        <a:ln w="25400" cap="flat" cmpd="sng" algn="ctr">
          <a:solidFill>
            <a:sysClr val="window" lastClr="FFFFFF">
              <a:hueOff val="0"/>
              <a:satOff val="0"/>
              <a:lumOff val="0"/>
              <a:alphaOff val="0"/>
            </a:sysClr>
          </a:solidFill>
          <a:prstDash val="solid"/>
        </a:ln>
        <a:effectLst/>
      </dgm:spPr>
      <dgm:t>
        <a:bodyPr/>
        <a:lstStyle/>
        <a:p>
          <a:pPr rtl="0">
            <a:buChar char="•"/>
          </a:pPr>
          <a:r>
            <a:rPr lang="en-US" i="1">
              <a:solidFill>
                <a:sysClr val="window" lastClr="FFFFFF"/>
              </a:solidFill>
              <a:latin typeface="Arial"/>
              <a:ea typeface="+mn-ea"/>
              <a:cs typeface="+mn-cs"/>
            </a:rPr>
            <a:t>Networking</a:t>
          </a:r>
          <a:endParaRPr lang="en-US">
            <a:solidFill>
              <a:sysClr val="window" lastClr="FFFFFF"/>
            </a:solidFill>
            <a:latin typeface="Arial"/>
            <a:ea typeface="+mn-ea"/>
            <a:cs typeface="+mn-cs"/>
          </a:endParaRPr>
        </a:p>
      </dgm:t>
    </dgm:pt>
    <dgm:pt modelId="{7B30F287-7971-4E1C-9E34-1840030D2F51}" type="parTrans" cxnId="{D1A41578-26CE-4F8E-B530-641B5AA200F6}">
      <dgm:prSet/>
      <dgm:spPr/>
      <dgm:t>
        <a:bodyPr/>
        <a:lstStyle/>
        <a:p>
          <a:endParaRPr lang="en-US"/>
        </a:p>
      </dgm:t>
    </dgm:pt>
    <dgm:pt modelId="{9FEA6B91-7856-4C94-AF96-C3874E39303D}" type="sibTrans" cxnId="{D1A41578-26CE-4F8E-B530-641B5AA200F6}">
      <dgm:prSet/>
      <dgm:spPr/>
      <dgm:t>
        <a:bodyPr/>
        <a:lstStyle/>
        <a:p>
          <a:endParaRPr lang="en-US"/>
        </a:p>
      </dgm:t>
    </dgm:pt>
    <dgm:pt modelId="{0F95BA93-7AAE-484A-BD70-A916373D2DF5}">
      <dgm:prSet/>
      <dgm:spPr>
        <a:xfrm>
          <a:off x="8720380" y="1668780"/>
          <a:ext cx="2703584" cy="2225040"/>
        </a:xfrm>
        <a:prstGeom prst="roundRect">
          <a:avLst/>
        </a:prstGeom>
        <a:solidFill>
          <a:srgbClr val="C2CD23">
            <a:hueOff val="2827041"/>
            <a:satOff val="-23214"/>
            <a:lumOff val="-14118"/>
            <a:alphaOff val="0"/>
          </a:srgbClr>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Storage IO</a:t>
          </a:r>
          <a:endParaRPr lang="en-US" dirty="0">
            <a:solidFill>
              <a:sysClr val="window" lastClr="FFFFFF"/>
            </a:solidFill>
            <a:latin typeface="Arial"/>
            <a:ea typeface="+mn-ea"/>
            <a:cs typeface="+mn-cs"/>
          </a:endParaRPr>
        </a:p>
      </dgm:t>
    </dgm:pt>
    <dgm:pt modelId="{AB18C887-EC18-48AC-B067-9EB2A00F301D}" type="parTrans" cxnId="{E8002DAD-429A-43C2-A484-5F3C7CC86CA0}">
      <dgm:prSet/>
      <dgm:spPr/>
      <dgm:t>
        <a:bodyPr/>
        <a:lstStyle/>
        <a:p>
          <a:endParaRPr lang="en-US"/>
        </a:p>
      </dgm:t>
    </dgm:pt>
    <dgm:pt modelId="{F279D6BF-FB17-436E-B82B-661FA82B184E}" type="sibTrans" cxnId="{E8002DAD-429A-43C2-A484-5F3C7CC86CA0}">
      <dgm:prSet/>
      <dgm:spPr/>
      <dgm:t>
        <a:bodyPr/>
        <a:lstStyle/>
        <a:p>
          <a:endParaRPr lang="en-US"/>
        </a:p>
      </dgm:t>
    </dgm:pt>
    <dgm:pt modelId="{52D6D8B2-40BA-4333-AE94-600B6A504D83}">
      <dgm:prSet/>
      <dgm:spPr>
        <a:xfrm>
          <a:off x="2910816" y="1668780"/>
          <a:ext cx="2703584" cy="2225040"/>
        </a:xfrm>
        <a:prstGeom prst="roundRect">
          <a:avLst/>
        </a:prstGeom>
        <a:solidFill>
          <a:srgbClr val="006990"/>
        </a:solidFill>
        <a:ln w="25400" cap="flat" cmpd="sng" algn="ctr">
          <a:solidFill>
            <a:sysClr val="window" lastClr="FFFFFF">
              <a:hueOff val="0"/>
              <a:satOff val="0"/>
              <a:lumOff val="0"/>
              <a:alphaOff val="0"/>
            </a:sysClr>
          </a:solidFill>
          <a:prstDash val="solid"/>
        </a:ln>
        <a:effectLst/>
      </dgm:spPr>
      <dgm:t>
        <a:bodyPr/>
        <a:lstStyle/>
        <a:p>
          <a:pPr rtl="0">
            <a:buChar char="•"/>
          </a:pPr>
          <a:r>
            <a:rPr lang="en-US" i="1" dirty="0">
              <a:solidFill>
                <a:sysClr val="window" lastClr="FFFFFF"/>
              </a:solidFill>
              <a:latin typeface="Arial"/>
              <a:ea typeface="+mn-ea"/>
              <a:cs typeface="+mn-cs"/>
            </a:rPr>
            <a:t>vMotion </a:t>
          </a:r>
          <a:r>
            <a:rPr lang="en-US" i="1" dirty="0" err="1">
              <a:solidFill>
                <a:sysClr val="window" lastClr="FFFFFF"/>
              </a:solidFill>
              <a:latin typeface="Arial"/>
              <a:ea typeface="+mn-ea"/>
              <a:cs typeface="+mn-cs"/>
            </a:rPr>
            <a:t>Portgroups</a:t>
          </a:r>
          <a:endParaRPr lang="en-US" dirty="0">
            <a:solidFill>
              <a:sysClr val="window" lastClr="FFFFFF"/>
            </a:solidFill>
            <a:latin typeface="Arial"/>
            <a:ea typeface="+mn-ea"/>
            <a:cs typeface="+mn-cs"/>
          </a:endParaRPr>
        </a:p>
      </dgm:t>
    </dgm:pt>
    <dgm:pt modelId="{60376033-457A-4A63-850D-C35547504393}" type="parTrans" cxnId="{B9011D1C-5EEF-4944-95B2-0A5C0533F051}">
      <dgm:prSet/>
      <dgm:spPr/>
      <dgm:t>
        <a:bodyPr/>
        <a:lstStyle/>
        <a:p>
          <a:endParaRPr lang="en-US"/>
        </a:p>
      </dgm:t>
    </dgm:pt>
    <dgm:pt modelId="{27918025-1007-49AA-AB77-3A53FC260979}" type="sibTrans" cxnId="{B9011D1C-5EEF-4944-95B2-0A5C0533F051}">
      <dgm:prSet/>
      <dgm:spPr/>
      <dgm:t>
        <a:bodyPr/>
        <a:lstStyle/>
        <a:p>
          <a:endParaRPr lang="en-US"/>
        </a:p>
      </dgm:t>
    </dgm:pt>
    <dgm:pt modelId="{53EA5EEB-F630-4E83-9D11-36C5DE011E48}">
      <dgm:prSet/>
      <dgm:spPr>
        <a:xfrm>
          <a:off x="6034" y="1668780"/>
          <a:ext cx="2703584" cy="2225040"/>
        </a:xfrm>
        <a:prstGeom prst="roundRect">
          <a:avLst/>
        </a:prstGeom>
        <a:solidFill>
          <a:srgbClr val="9E3039"/>
        </a:solidFill>
        <a:ln w="25400" cap="flat" cmpd="sng" algn="ctr">
          <a:solidFill>
            <a:sysClr val="window" lastClr="FFFFFF">
              <a:hueOff val="0"/>
              <a:satOff val="0"/>
              <a:lumOff val="0"/>
              <a:alphaOff val="0"/>
            </a:sysClr>
          </a:solidFill>
          <a:prstDash val="solid"/>
        </a:ln>
        <a:effectLst/>
      </dgm:spPr>
      <dgm:t>
        <a:bodyPr/>
        <a:lstStyle/>
        <a:p>
          <a:pPr rtl="0">
            <a:buChar char="•"/>
          </a:pPr>
          <a:r>
            <a:rPr lang="en-US" dirty="0">
              <a:solidFill>
                <a:sysClr val="window" lastClr="FFFFFF"/>
              </a:solidFill>
              <a:latin typeface="Arial"/>
              <a:ea typeface="+mn-ea"/>
              <a:cs typeface="+mn-cs"/>
            </a:rPr>
            <a:t>NUMA</a:t>
          </a:r>
        </a:p>
      </dgm:t>
    </dgm:pt>
    <dgm:pt modelId="{1E362D64-105F-43FA-9D2D-0BF366A8393B}" type="parTrans" cxnId="{603540C3-5E49-45EF-A485-7B68BBC796A9}">
      <dgm:prSet/>
      <dgm:spPr/>
      <dgm:t>
        <a:bodyPr/>
        <a:lstStyle/>
        <a:p>
          <a:endParaRPr lang="en-US"/>
        </a:p>
      </dgm:t>
    </dgm:pt>
    <dgm:pt modelId="{313CDC46-BFC0-4AB5-BED2-81575B126DE9}" type="sibTrans" cxnId="{603540C3-5E49-45EF-A485-7B68BBC796A9}">
      <dgm:prSet/>
      <dgm:spPr/>
      <dgm:t>
        <a:bodyPr/>
        <a:lstStyle/>
        <a:p>
          <a:endParaRPr lang="en-US"/>
        </a:p>
      </dgm:t>
    </dgm:pt>
    <dgm:pt modelId="{0A06477A-99DA-47BC-A4FB-9BD6AF5AD57D}" type="pres">
      <dgm:prSet presAssocID="{3C6AD050-7A3B-47CE-B9BD-E2A628676406}" presName="CompostProcess" presStyleCnt="0">
        <dgm:presLayoutVars>
          <dgm:dir/>
          <dgm:resizeHandles val="exact"/>
        </dgm:presLayoutVars>
      </dgm:prSet>
      <dgm:spPr/>
    </dgm:pt>
    <dgm:pt modelId="{A99F4556-58DB-449F-A046-410192D91CD2}" type="pres">
      <dgm:prSet presAssocID="{3C6AD050-7A3B-47CE-B9BD-E2A628676406}" presName="arrow" presStyleLbl="bgShp" presStyleIdx="0" presStyleCnt="1"/>
      <dgm:spPr>
        <a:xfrm>
          <a:off x="857250" y="0"/>
          <a:ext cx="9715500" cy="5562600"/>
        </a:xfrm>
        <a:prstGeom prst="rightArrow">
          <a:avLst/>
        </a:prstGeom>
        <a:solidFill>
          <a:srgbClr val="C2CD23">
            <a:tint val="40000"/>
            <a:hueOff val="0"/>
            <a:satOff val="0"/>
            <a:lumOff val="0"/>
            <a:alphaOff val="0"/>
          </a:srgbClr>
        </a:solidFill>
        <a:ln>
          <a:noFill/>
        </a:ln>
        <a:effectLst/>
      </dgm:spPr>
    </dgm:pt>
    <dgm:pt modelId="{99EC52EF-756B-446F-89C4-7805C6C57D5A}" type="pres">
      <dgm:prSet presAssocID="{3C6AD050-7A3B-47CE-B9BD-E2A628676406}" presName="linearProcess" presStyleCnt="0"/>
      <dgm:spPr/>
    </dgm:pt>
    <dgm:pt modelId="{FCF2C482-E776-49FF-8DB0-5427258AA5DD}" type="pres">
      <dgm:prSet presAssocID="{CEF56C8E-6341-40CD-A5C7-0BCB8E1BE948}" presName="textNode" presStyleLbl="node1" presStyleIdx="0" presStyleCnt="4">
        <dgm:presLayoutVars>
          <dgm:bulletEnabled val="1"/>
        </dgm:presLayoutVars>
      </dgm:prSet>
      <dgm:spPr/>
    </dgm:pt>
    <dgm:pt modelId="{1DA11C1F-A21D-48A3-9EDA-BB58300CD5CB}" type="pres">
      <dgm:prSet presAssocID="{274C7E83-7243-4112-B0F0-8449E237C6DD}" presName="sibTrans" presStyleCnt="0"/>
      <dgm:spPr/>
    </dgm:pt>
    <dgm:pt modelId="{E6E0A0BD-E2A6-42FD-951C-9D52CA45B370}" type="pres">
      <dgm:prSet presAssocID="{BCCAFB16-51C9-4E63-A349-E0B28C454CF6}" presName="textNode" presStyleLbl="node1" presStyleIdx="1" presStyleCnt="4">
        <dgm:presLayoutVars>
          <dgm:bulletEnabled val="1"/>
        </dgm:presLayoutVars>
      </dgm:prSet>
      <dgm:spPr/>
    </dgm:pt>
    <dgm:pt modelId="{45E948DD-30E4-4B0E-99F4-ED83F717CE02}" type="pres">
      <dgm:prSet presAssocID="{C2FB5535-710F-4FE6-B0FC-6C7ACB5A699F}" presName="sibTrans" presStyleCnt="0"/>
      <dgm:spPr/>
    </dgm:pt>
    <dgm:pt modelId="{A88A4BE4-A20D-4C2A-8513-671FBE6BF5B9}" type="pres">
      <dgm:prSet presAssocID="{7F80C2C8-8E83-46CC-AB2E-B3CD9C2D1425}" presName="textNode" presStyleLbl="node1" presStyleIdx="2" presStyleCnt="4">
        <dgm:presLayoutVars>
          <dgm:bulletEnabled val="1"/>
        </dgm:presLayoutVars>
      </dgm:prSet>
      <dgm:spPr/>
    </dgm:pt>
    <dgm:pt modelId="{3F86515D-1BA0-41C0-AF3F-FE142D79E992}" type="pres">
      <dgm:prSet presAssocID="{8022B064-F6AE-4180-ACED-277B45772AD7}" presName="sibTrans" presStyleCnt="0"/>
      <dgm:spPr/>
    </dgm:pt>
    <dgm:pt modelId="{7B80CBA2-1F80-4621-B20F-6604ABE2190B}" type="pres">
      <dgm:prSet presAssocID="{8BDC585E-E8B2-45E9-ABF5-68DBA440E492}" presName="textNode" presStyleLbl="node1" presStyleIdx="3" presStyleCnt="4">
        <dgm:presLayoutVars>
          <dgm:bulletEnabled val="1"/>
        </dgm:presLayoutVars>
      </dgm:prSet>
      <dgm:spPr/>
    </dgm:pt>
  </dgm:ptLst>
  <dgm:cxnLst>
    <dgm:cxn modelId="{91A0AA03-37FF-416A-AA41-20ACEDDE1E1B}" srcId="{CEF56C8E-6341-40CD-A5C7-0BCB8E1BE948}" destId="{62265779-D6DE-4BDE-B705-0DCAB0EF1517}" srcOrd="3" destOrd="0" parTransId="{3F189BCF-CEC1-4EC3-828C-4ABE57F651B9}" sibTransId="{AF0BFAFE-76E8-4A5D-83E8-5A276A440658}"/>
    <dgm:cxn modelId="{3618F104-7D5E-40C4-946F-0EAEDF35421F}" srcId="{15DB9562-3336-471D-A4DE-3FDDADDED4A9}" destId="{1EEED12D-A454-4F5C-8C74-8B40CFB19BEA}" srcOrd="3" destOrd="0" parTransId="{86691DB7-CA14-4387-8502-EFF5347370AD}" sibTransId="{96D04380-0E95-4FEC-89D3-C83DCC4AFA12}"/>
    <dgm:cxn modelId="{57F5AE08-B82A-4A39-85C4-F375ACCD400E}" type="presOf" srcId="{82BDBA50-4959-42D2-BC2B-53DA70FEB66F}" destId="{7B80CBA2-1F80-4621-B20F-6604ABE2190B}" srcOrd="0" destOrd="2" presId="urn:microsoft.com/office/officeart/2005/8/layout/hProcess9"/>
    <dgm:cxn modelId="{2CC1F00E-FD0D-47E4-A8E3-6F5687CC2598}" srcId="{CEF56C8E-6341-40CD-A5C7-0BCB8E1BE948}" destId="{35B42ED4-B16A-48F9-9DB9-D2F10C20E448}" srcOrd="1" destOrd="0" parTransId="{F34FEE2A-8278-4B0E-8C49-244988720A36}" sibTransId="{A2E03929-ACF0-4DF7-8CB1-69ED7B959561}"/>
    <dgm:cxn modelId="{A8958D0F-CC4B-4572-A359-1FED6095B194}" type="presOf" srcId="{1EEED12D-A454-4F5C-8C74-8B40CFB19BEA}" destId="{A88A4BE4-A20D-4C2A-8513-671FBE6BF5B9}" srcOrd="0" destOrd="5" presId="urn:microsoft.com/office/officeart/2005/8/layout/hProcess9"/>
    <dgm:cxn modelId="{F1699B12-B536-4E63-ADA0-FBAE26A20D3B}" srcId="{3C6AD050-7A3B-47CE-B9BD-E2A628676406}" destId="{CEF56C8E-6341-40CD-A5C7-0BCB8E1BE948}" srcOrd="0" destOrd="0" parTransId="{94D2ACED-DE04-449C-AB30-171155937ABB}" sibTransId="{274C7E83-7243-4112-B0F0-8449E237C6DD}"/>
    <dgm:cxn modelId="{80477113-75B7-4D83-ACF6-BC65DF1C41C4}" type="presOf" srcId="{494ACCE6-A513-4359-8CD4-769A73360ADE}" destId="{A88A4BE4-A20D-4C2A-8513-671FBE6BF5B9}" srcOrd="0" destOrd="6" presId="urn:microsoft.com/office/officeart/2005/8/layout/hProcess9"/>
    <dgm:cxn modelId="{B9011D1C-5EEF-4944-95B2-0A5C0533F051}" srcId="{BCCAFB16-51C9-4E63-A349-E0B28C454CF6}" destId="{52D6D8B2-40BA-4333-AE94-600B6A504D83}" srcOrd="2" destOrd="0" parTransId="{60376033-457A-4A63-850D-C35547504393}" sibTransId="{27918025-1007-49AA-AB77-3A53FC260979}"/>
    <dgm:cxn modelId="{FD87EE1D-7A1C-4496-A153-0E33AE2868B4}" type="presOf" srcId="{52D6D8B2-40BA-4333-AE94-600B6A504D83}" destId="{E6E0A0BD-E2A6-42FD-951C-9D52CA45B370}" srcOrd="0" destOrd="3" presId="urn:microsoft.com/office/officeart/2005/8/layout/hProcess9"/>
    <dgm:cxn modelId="{DFEF7227-4F34-4596-8C65-07DEA83B9CC4}" type="presOf" srcId="{35B42ED4-B16A-48F9-9DB9-D2F10C20E448}" destId="{FCF2C482-E776-49FF-8DB0-5427258AA5DD}" srcOrd="0" destOrd="2" presId="urn:microsoft.com/office/officeart/2005/8/layout/hProcess9"/>
    <dgm:cxn modelId="{48C2FD3B-1287-49B3-B343-C974F548AA19}" type="presOf" srcId="{3C6AD050-7A3B-47CE-B9BD-E2A628676406}" destId="{0A06477A-99DA-47BC-A4FB-9BD6AF5AD57D}" srcOrd="0" destOrd="0" presId="urn:microsoft.com/office/officeart/2005/8/layout/hProcess9"/>
    <dgm:cxn modelId="{C9735F41-5111-4172-8930-3A2744A60818}" srcId="{3C6AD050-7A3B-47CE-B9BD-E2A628676406}" destId="{8BDC585E-E8B2-45E9-ABF5-68DBA440E492}" srcOrd="3" destOrd="0" parTransId="{B643767E-17DF-48D1-83A2-B10C85B620AE}" sibTransId="{09E70CC4-A54E-4835-9CD9-2A206DCE49B6}"/>
    <dgm:cxn modelId="{9C0CA143-FA29-4FF6-899C-0B964431D0AA}" type="presOf" srcId="{CEF56C8E-6341-40CD-A5C7-0BCB8E1BE948}" destId="{FCF2C482-E776-49FF-8DB0-5427258AA5DD}" srcOrd="0" destOrd="0" presId="urn:microsoft.com/office/officeart/2005/8/layout/hProcess9"/>
    <dgm:cxn modelId="{D8CDF649-E602-436D-8249-AC48C2DA11D2}" srcId="{3C6AD050-7A3B-47CE-B9BD-E2A628676406}" destId="{7F80C2C8-8E83-46CC-AB2E-B3CD9C2D1425}" srcOrd="2" destOrd="0" parTransId="{673DF7CC-1952-4993-9718-A2A0BAEA83F4}" sibTransId="{8022B064-F6AE-4180-ACED-277B45772AD7}"/>
    <dgm:cxn modelId="{B4354456-3872-4FF3-AB35-5B74C6AC1F53}" type="presOf" srcId="{0F95BA93-7AAE-484A-BD70-A916373D2DF5}" destId="{7B80CBA2-1F80-4621-B20F-6604ABE2190B}" srcOrd="0" destOrd="4" presId="urn:microsoft.com/office/officeart/2005/8/layout/hProcess9"/>
    <dgm:cxn modelId="{D1A41578-26CE-4F8E-B530-641B5AA200F6}" srcId="{8BDC585E-E8B2-45E9-ABF5-68DBA440E492}" destId="{12DC7EC8-43E0-4AC6-A2A1-1DC57D041FEA}" srcOrd="2" destOrd="0" parTransId="{7B30F287-7971-4E1C-9E34-1840030D2F51}" sibTransId="{9FEA6B91-7856-4C94-AF96-C3874E39303D}"/>
    <dgm:cxn modelId="{33047D78-6218-46CA-B8E5-9724F7EC7247}" srcId="{BCCAFB16-51C9-4E63-A349-E0B28C454CF6}" destId="{E24A162F-40BE-43F2-8EE9-C4F4E9CB3ECE}" srcOrd="1" destOrd="0" parTransId="{A32A091F-B751-4CD5-8EE5-C62D3DC94A86}" sibTransId="{7AF08EE9-7F95-492F-B10A-79CFB8DDB22B}"/>
    <dgm:cxn modelId="{BDD4527E-1FD5-4685-B33F-C4DB4029C82A}" srcId="{15DB9562-3336-471D-A4DE-3FDDADDED4A9}" destId="{494ACCE6-A513-4359-8CD4-769A73360ADE}" srcOrd="4" destOrd="0" parTransId="{C935BA28-D1D3-46DB-B74A-2CD56653A697}" sibTransId="{1BBE3354-8AD4-4FC5-A59E-FF440FB2C0CF}"/>
    <dgm:cxn modelId="{D4420982-DAD7-4194-A478-2161DD6E504B}" srcId="{15DB9562-3336-471D-A4DE-3FDDADDED4A9}" destId="{6DAF8175-D759-4CFA-BDA1-234C98C47EB2}" srcOrd="0" destOrd="0" parTransId="{04927968-B462-44A4-AEE7-323351ED6B47}" sibTransId="{ACE5119A-C59A-41C6-862B-ABC808C0280F}"/>
    <dgm:cxn modelId="{BDDA3084-5499-421A-B68A-5B63473B452F}" type="presOf" srcId="{E24A162F-40BE-43F2-8EE9-C4F4E9CB3ECE}" destId="{E6E0A0BD-E2A6-42FD-951C-9D52CA45B370}" srcOrd="0" destOrd="2" presId="urn:microsoft.com/office/officeart/2005/8/layout/hProcess9"/>
    <dgm:cxn modelId="{C50BE988-09EB-45F6-835F-8BD6C6589193}" type="presOf" srcId="{86F5482D-F235-46B0-B2F5-B695B02F83D8}" destId="{A88A4BE4-A20D-4C2A-8513-671FBE6BF5B9}" srcOrd="0" destOrd="3" presId="urn:microsoft.com/office/officeart/2005/8/layout/hProcess9"/>
    <dgm:cxn modelId="{0A053891-7937-475A-9A7F-6E37978A35FD}" type="presOf" srcId="{12DC7EC8-43E0-4AC6-A2A1-1DC57D041FEA}" destId="{7B80CBA2-1F80-4621-B20F-6604ABE2190B}" srcOrd="0" destOrd="3" presId="urn:microsoft.com/office/officeart/2005/8/layout/hProcess9"/>
    <dgm:cxn modelId="{823A6796-FD8D-490D-8B99-5A5755925695}" srcId="{CEF56C8E-6341-40CD-A5C7-0BCB8E1BE948}" destId="{18CC4267-6B39-4F08-A9A7-11373E325A42}" srcOrd="2" destOrd="0" parTransId="{E315CAC2-1456-431A-AC38-DE2F853FB51D}" sibTransId="{3B581412-035A-4EA6-9388-E71833770AB5}"/>
    <dgm:cxn modelId="{2309B599-7959-460B-BBB0-DB5A02E2C89B}" srcId="{8BDC585E-E8B2-45E9-ABF5-68DBA440E492}" destId="{B60885B7-7703-4B81-9519-694125200BE1}" srcOrd="0" destOrd="0" parTransId="{D2F951E1-5548-4845-8CD6-3E0D924BB29A}" sibTransId="{FDBBCD40-D5E6-420E-B76B-92242E8FB019}"/>
    <dgm:cxn modelId="{A6635EA3-5AD9-432D-97FC-E11303E11B9E}" srcId="{15DB9562-3336-471D-A4DE-3FDDADDED4A9}" destId="{F43470E9-4933-489C-B62F-DE88DF113049}" srcOrd="2" destOrd="0" parTransId="{FC0844CC-611B-46F3-9A94-9FFC1BA14DAA}" sibTransId="{03977967-C43C-4B4C-8C3B-25B37ECFDDD1}"/>
    <dgm:cxn modelId="{844A3AA4-9C97-4226-A0F0-AC4949101456}" type="presOf" srcId="{F43470E9-4933-489C-B62F-DE88DF113049}" destId="{A88A4BE4-A20D-4C2A-8513-671FBE6BF5B9}" srcOrd="0" destOrd="4" presId="urn:microsoft.com/office/officeart/2005/8/layout/hProcess9"/>
    <dgm:cxn modelId="{E8002DAD-429A-43C2-A484-5F3C7CC86CA0}" srcId="{8BDC585E-E8B2-45E9-ABF5-68DBA440E492}" destId="{0F95BA93-7AAE-484A-BD70-A916373D2DF5}" srcOrd="3" destOrd="0" parTransId="{AB18C887-EC18-48AC-B067-9EB2A00F301D}" sibTransId="{F279D6BF-FB17-436E-B82B-661FA82B184E}"/>
    <dgm:cxn modelId="{20B2A1AE-0DF8-4617-9E83-DF5642B4BACF}" type="presOf" srcId="{18CC4267-6B39-4F08-A9A7-11373E325A42}" destId="{FCF2C482-E776-49FF-8DB0-5427258AA5DD}" srcOrd="0" destOrd="3" presId="urn:microsoft.com/office/officeart/2005/8/layout/hProcess9"/>
    <dgm:cxn modelId="{781662BA-5EBB-4729-AB2A-BE96814377E3}" type="presOf" srcId="{BCCAFB16-51C9-4E63-A349-E0B28C454CF6}" destId="{E6E0A0BD-E2A6-42FD-951C-9D52CA45B370}" srcOrd="0" destOrd="0" presId="urn:microsoft.com/office/officeart/2005/8/layout/hProcess9"/>
    <dgm:cxn modelId="{32DE14BD-23D7-4AA5-9C1F-2856229C0352}" type="presOf" srcId="{6049A15C-A0E0-470B-9E17-FBC96C48C512}" destId="{E6E0A0BD-E2A6-42FD-951C-9D52CA45B370}" srcOrd="0" destOrd="1" presId="urn:microsoft.com/office/officeart/2005/8/layout/hProcess9"/>
    <dgm:cxn modelId="{603540C3-5E49-45EF-A485-7B68BBC796A9}" srcId="{CEF56C8E-6341-40CD-A5C7-0BCB8E1BE948}" destId="{53EA5EEB-F630-4E83-9D11-36C5DE011E48}" srcOrd="4" destOrd="0" parTransId="{1E362D64-105F-43FA-9D2D-0BF366A8393B}" sibTransId="{313CDC46-BFC0-4AB5-BED2-81575B126DE9}"/>
    <dgm:cxn modelId="{B2444FC7-F157-4251-B05E-D0B8DB119683}" type="presOf" srcId="{15DB9562-3336-471D-A4DE-3FDDADDED4A9}" destId="{A88A4BE4-A20D-4C2A-8513-671FBE6BF5B9}" srcOrd="0" destOrd="1" presId="urn:microsoft.com/office/officeart/2005/8/layout/hProcess9"/>
    <dgm:cxn modelId="{1FE5E4CB-E863-4BCD-B397-1525643DF26C}" srcId="{8BDC585E-E8B2-45E9-ABF5-68DBA440E492}" destId="{82BDBA50-4959-42D2-BC2B-53DA70FEB66F}" srcOrd="1" destOrd="0" parTransId="{7382FAD6-1C61-497E-8B84-905774811CDC}" sibTransId="{BC675A4B-C0AA-4A5A-B27E-1ACDCC13B96F}"/>
    <dgm:cxn modelId="{73F123CF-8ADC-4B42-AEA6-04D274C2921F}" srcId="{15DB9562-3336-471D-A4DE-3FDDADDED4A9}" destId="{86F5482D-F235-46B0-B2F5-B695B02F83D8}" srcOrd="1" destOrd="0" parTransId="{2B967B23-ABAD-4A07-8F35-B678480D8179}" sibTransId="{384BCEA8-3AB6-4068-B1B4-79F7A55A255B}"/>
    <dgm:cxn modelId="{D6CD8BD3-3838-4518-8D6F-49D431F82FC2}" type="presOf" srcId="{B60885B7-7703-4B81-9519-694125200BE1}" destId="{7B80CBA2-1F80-4621-B20F-6604ABE2190B}" srcOrd="0" destOrd="1" presId="urn:microsoft.com/office/officeart/2005/8/layout/hProcess9"/>
    <dgm:cxn modelId="{0B8E47DB-1ED9-4079-BB8E-69580E8F0652}" type="presOf" srcId="{AE360E9A-920F-4FA5-9B7F-F4BC678E7CE6}" destId="{FCF2C482-E776-49FF-8DB0-5427258AA5DD}" srcOrd="0" destOrd="1" presId="urn:microsoft.com/office/officeart/2005/8/layout/hProcess9"/>
    <dgm:cxn modelId="{615943DC-96C5-41E2-8194-A85F2574ED16}" type="presOf" srcId="{53EA5EEB-F630-4E83-9D11-36C5DE011E48}" destId="{FCF2C482-E776-49FF-8DB0-5427258AA5DD}" srcOrd="0" destOrd="5" presId="urn:microsoft.com/office/officeart/2005/8/layout/hProcess9"/>
    <dgm:cxn modelId="{77112FE1-F88D-48FC-BEFF-B0D0BC657AC4}" srcId="{BCCAFB16-51C9-4E63-A349-E0B28C454CF6}" destId="{6049A15C-A0E0-470B-9E17-FBC96C48C512}" srcOrd="0" destOrd="0" parTransId="{1634A076-DBE2-4729-8ED9-779C1564B4E7}" sibTransId="{6E04000D-EA9F-4401-9FD3-FF5FC5394026}"/>
    <dgm:cxn modelId="{035F38E5-14BA-4747-9FC4-C51079D4258A}" type="presOf" srcId="{62265779-D6DE-4BDE-B705-0DCAB0EF1517}" destId="{FCF2C482-E776-49FF-8DB0-5427258AA5DD}" srcOrd="0" destOrd="4" presId="urn:microsoft.com/office/officeart/2005/8/layout/hProcess9"/>
    <dgm:cxn modelId="{8F1590EE-0E2E-4789-A75C-F7B63A68221C}" type="presOf" srcId="{7F80C2C8-8E83-46CC-AB2E-B3CD9C2D1425}" destId="{A88A4BE4-A20D-4C2A-8513-671FBE6BF5B9}" srcOrd="0" destOrd="0" presId="urn:microsoft.com/office/officeart/2005/8/layout/hProcess9"/>
    <dgm:cxn modelId="{CC2930F0-0E4D-4191-8BA0-4EB22741F941}" type="presOf" srcId="{6DAF8175-D759-4CFA-BDA1-234C98C47EB2}" destId="{A88A4BE4-A20D-4C2A-8513-671FBE6BF5B9}" srcOrd="0" destOrd="2" presId="urn:microsoft.com/office/officeart/2005/8/layout/hProcess9"/>
    <dgm:cxn modelId="{D8F6E1F1-C0B2-4909-8F3F-62B4A473C237}" srcId="{7F80C2C8-8E83-46CC-AB2E-B3CD9C2D1425}" destId="{15DB9562-3336-471D-A4DE-3FDDADDED4A9}" srcOrd="0" destOrd="0" parTransId="{8EB3C821-4E72-40F7-B925-9AA3E83778E4}" sibTransId="{9DC01811-238C-4663-B66C-123EB0B2E3BE}"/>
    <dgm:cxn modelId="{EA2A36F7-420C-48CE-920B-B640DF5D6317}" srcId="{3C6AD050-7A3B-47CE-B9BD-E2A628676406}" destId="{BCCAFB16-51C9-4E63-A349-E0B28C454CF6}" srcOrd="1" destOrd="0" parTransId="{FC270A1A-1E2B-4CCF-9267-24EFEC7AEEB1}" sibTransId="{C2FB5535-710F-4FE6-B0FC-6C7ACB5A699F}"/>
    <dgm:cxn modelId="{916CB3FA-64D2-4E02-A88E-3D9D1A7AB012}" srcId="{CEF56C8E-6341-40CD-A5C7-0BCB8E1BE948}" destId="{AE360E9A-920F-4FA5-9B7F-F4BC678E7CE6}" srcOrd="0" destOrd="0" parTransId="{825323B2-2351-4B46-B803-C63B85910A1F}" sibTransId="{F6A1351E-C1EE-44D1-8054-5DE4E74ED4D0}"/>
    <dgm:cxn modelId="{6F6CE0FB-38DE-472C-AAEB-C4407E2B9760}" type="presOf" srcId="{8BDC585E-E8B2-45E9-ABF5-68DBA440E492}" destId="{7B80CBA2-1F80-4621-B20F-6604ABE2190B}" srcOrd="0" destOrd="0" presId="urn:microsoft.com/office/officeart/2005/8/layout/hProcess9"/>
    <dgm:cxn modelId="{9FAEAC8C-E87D-4269-A416-A188B7B463AB}" type="presParOf" srcId="{0A06477A-99DA-47BC-A4FB-9BD6AF5AD57D}" destId="{A99F4556-58DB-449F-A046-410192D91CD2}" srcOrd="0" destOrd="0" presId="urn:microsoft.com/office/officeart/2005/8/layout/hProcess9"/>
    <dgm:cxn modelId="{4A899A5B-B58C-4EB5-9FE2-7317E1EF2BC8}" type="presParOf" srcId="{0A06477A-99DA-47BC-A4FB-9BD6AF5AD57D}" destId="{99EC52EF-756B-446F-89C4-7805C6C57D5A}" srcOrd="1" destOrd="0" presId="urn:microsoft.com/office/officeart/2005/8/layout/hProcess9"/>
    <dgm:cxn modelId="{3F7AE71E-6830-4102-ABE4-A9B1D8D59C00}" type="presParOf" srcId="{99EC52EF-756B-446F-89C4-7805C6C57D5A}" destId="{FCF2C482-E776-49FF-8DB0-5427258AA5DD}" srcOrd="0" destOrd="0" presId="urn:microsoft.com/office/officeart/2005/8/layout/hProcess9"/>
    <dgm:cxn modelId="{1C23EF2C-4739-472B-8B53-486BDD131ACF}" type="presParOf" srcId="{99EC52EF-756B-446F-89C4-7805C6C57D5A}" destId="{1DA11C1F-A21D-48A3-9EDA-BB58300CD5CB}" srcOrd="1" destOrd="0" presId="urn:microsoft.com/office/officeart/2005/8/layout/hProcess9"/>
    <dgm:cxn modelId="{D0D4A073-E298-4F0D-9D8A-8A4A4F26205E}" type="presParOf" srcId="{99EC52EF-756B-446F-89C4-7805C6C57D5A}" destId="{E6E0A0BD-E2A6-42FD-951C-9D52CA45B370}" srcOrd="2" destOrd="0" presId="urn:microsoft.com/office/officeart/2005/8/layout/hProcess9"/>
    <dgm:cxn modelId="{1A6A7930-9533-40F7-8AC0-FA2A45FC81A7}" type="presParOf" srcId="{99EC52EF-756B-446F-89C4-7805C6C57D5A}" destId="{45E948DD-30E4-4B0E-99F4-ED83F717CE02}" srcOrd="3" destOrd="0" presId="urn:microsoft.com/office/officeart/2005/8/layout/hProcess9"/>
    <dgm:cxn modelId="{87E1B5C0-91DA-4F6A-815F-419D88495480}" type="presParOf" srcId="{99EC52EF-756B-446F-89C4-7805C6C57D5A}" destId="{A88A4BE4-A20D-4C2A-8513-671FBE6BF5B9}" srcOrd="4" destOrd="0" presId="urn:microsoft.com/office/officeart/2005/8/layout/hProcess9"/>
    <dgm:cxn modelId="{DBA9B880-45F5-4ACF-9FAE-890FBEE59988}" type="presParOf" srcId="{99EC52EF-756B-446F-89C4-7805C6C57D5A}" destId="{3F86515D-1BA0-41C0-AF3F-FE142D79E992}" srcOrd="5" destOrd="0" presId="urn:microsoft.com/office/officeart/2005/8/layout/hProcess9"/>
    <dgm:cxn modelId="{72C65D25-CF7D-4292-8247-F1E94B2650DD}" type="presParOf" srcId="{99EC52EF-756B-446F-89C4-7805C6C57D5A}" destId="{7B80CBA2-1F80-4621-B20F-6604ABE2190B}"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F4556-58DB-449F-A046-410192D91CD2}">
      <dsp:nvSpPr>
        <dsp:cNvPr id="0" name=""/>
        <dsp:cNvSpPr/>
      </dsp:nvSpPr>
      <dsp:spPr>
        <a:xfrm>
          <a:off x="740610" y="0"/>
          <a:ext cx="8393591" cy="4704377"/>
        </a:xfrm>
        <a:prstGeom prst="rightArrow">
          <a:avLst/>
        </a:prstGeom>
        <a:solidFill>
          <a:srgbClr val="C2CD23">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CF2C482-E776-49FF-8DB0-5427258AA5DD}">
      <dsp:nvSpPr>
        <dsp:cNvPr id="0" name=""/>
        <dsp:cNvSpPr/>
      </dsp:nvSpPr>
      <dsp:spPr>
        <a:xfrm>
          <a:off x="2712" y="1411313"/>
          <a:ext cx="2354338" cy="1881750"/>
        </a:xfrm>
        <a:prstGeom prst="roundRect">
          <a:avLst/>
        </a:prstGeom>
        <a:solidFill>
          <a:srgbClr val="9E3039"/>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i="1" kern="1200">
              <a:solidFill>
                <a:sysClr val="window" lastClr="FFFFFF"/>
              </a:solidFill>
              <a:latin typeface="Arial"/>
              <a:ea typeface="+mn-ea"/>
              <a:cs typeface="+mn-cs"/>
            </a:rPr>
            <a:t>Physical Hardware</a:t>
          </a:r>
          <a:endParaRPr lang="en-US" sz="1700" kern="120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a:solidFill>
                <a:sysClr val="window" lastClr="FFFFFF"/>
              </a:solidFill>
              <a:latin typeface="Arial"/>
              <a:ea typeface="+mn-ea"/>
              <a:cs typeface="+mn-cs"/>
            </a:rPr>
            <a:t>VMware HCL</a:t>
          </a:r>
          <a:endParaRPr lang="en-US" sz="1300" kern="120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BIOS / Firmware</a:t>
          </a:r>
          <a:endParaRPr lang="en-US" sz="1300" kern="1200" dirty="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Power  / C-States</a:t>
          </a:r>
          <a:endParaRPr lang="en-US" sz="1300" kern="1200" dirty="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Hyper-threading</a:t>
          </a:r>
          <a:endParaRPr lang="en-US" sz="1300" kern="1200" dirty="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kern="1200" dirty="0">
              <a:solidFill>
                <a:sysClr val="window" lastClr="FFFFFF"/>
              </a:solidFill>
              <a:latin typeface="Arial"/>
              <a:ea typeface="+mn-ea"/>
              <a:cs typeface="+mn-cs"/>
            </a:rPr>
            <a:t>NUMA</a:t>
          </a:r>
        </a:p>
      </dsp:txBody>
      <dsp:txXfrm>
        <a:off x="94571" y="1503172"/>
        <a:ext cx="2170620" cy="1698032"/>
      </dsp:txXfrm>
    </dsp:sp>
    <dsp:sp modelId="{E6E0A0BD-E2A6-42FD-951C-9D52CA45B370}">
      <dsp:nvSpPr>
        <dsp:cNvPr id="0" name=""/>
        <dsp:cNvSpPr/>
      </dsp:nvSpPr>
      <dsp:spPr>
        <a:xfrm>
          <a:off x="2507728" y="1411313"/>
          <a:ext cx="2354338" cy="1881750"/>
        </a:xfrm>
        <a:prstGeom prst="roundRect">
          <a:avLst/>
        </a:prstGeom>
        <a:solidFill>
          <a:srgbClr val="00699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i="1" kern="1200">
              <a:solidFill>
                <a:sysClr val="window" lastClr="FFFFFF"/>
              </a:solidFill>
              <a:latin typeface="Arial"/>
              <a:ea typeface="+mn-ea"/>
              <a:cs typeface="+mn-cs"/>
            </a:rPr>
            <a:t>ESXi Host</a:t>
          </a:r>
          <a:endParaRPr lang="en-US" sz="1700" kern="120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Power Policy</a:t>
          </a:r>
          <a:endParaRPr lang="en-US" sz="1300" kern="1200" dirty="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Virtual Switches</a:t>
          </a:r>
          <a:endParaRPr lang="en-US" sz="1300" kern="1200" dirty="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vMotion </a:t>
          </a:r>
          <a:r>
            <a:rPr lang="en-US" sz="1300" i="1" kern="1200" dirty="0" err="1">
              <a:solidFill>
                <a:sysClr val="window" lastClr="FFFFFF"/>
              </a:solidFill>
              <a:latin typeface="Arial"/>
              <a:ea typeface="+mn-ea"/>
              <a:cs typeface="+mn-cs"/>
            </a:rPr>
            <a:t>Portgroups</a:t>
          </a:r>
          <a:endParaRPr lang="en-US" sz="1300" kern="1200" dirty="0">
            <a:solidFill>
              <a:sysClr val="window" lastClr="FFFFFF"/>
            </a:solidFill>
            <a:latin typeface="Arial"/>
            <a:ea typeface="+mn-ea"/>
            <a:cs typeface="+mn-cs"/>
          </a:endParaRPr>
        </a:p>
      </dsp:txBody>
      <dsp:txXfrm>
        <a:off x="2599587" y="1503172"/>
        <a:ext cx="2170620" cy="1698032"/>
      </dsp:txXfrm>
    </dsp:sp>
    <dsp:sp modelId="{A88A4BE4-A20D-4C2A-8513-671FBE6BF5B9}">
      <dsp:nvSpPr>
        <dsp:cNvPr id="0" name=""/>
        <dsp:cNvSpPr/>
      </dsp:nvSpPr>
      <dsp:spPr>
        <a:xfrm>
          <a:off x="5012745" y="1411313"/>
          <a:ext cx="2354338" cy="1881750"/>
        </a:xfrm>
        <a:prstGeom prst="roundRect">
          <a:avLst/>
        </a:prstGeom>
        <a:solidFill>
          <a:srgbClr val="F8981D"/>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i="1" kern="1200">
              <a:solidFill>
                <a:sysClr val="window" lastClr="FFFFFF"/>
              </a:solidFill>
              <a:latin typeface="Arial"/>
              <a:ea typeface="+mn-ea"/>
              <a:cs typeface="+mn-cs"/>
            </a:rPr>
            <a:t>Virtual Machine</a:t>
          </a:r>
          <a:endParaRPr lang="en-US" sz="1700" kern="120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a:solidFill>
                <a:sysClr val="window" lastClr="FFFFFF"/>
              </a:solidFill>
              <a:latin typeface="Arial"/>
              <a:ea typeface="+mn-ea"/>
              <a:cs typeface="+mn-cs"/>
            </a:rPr>
            <a:t>Resource Allocation</a:t>
          </a:r>
          <a:endParaRPr lang="en-US" sz="1300" kern="1200">
            <a:solidFill>
              <a:sysClr val="window" lastClr="FFFFFF"/>
            </a:solidFill>
            <a:latin typeface="Arial"/>
            <a:ea typeface="+mn-ea"/>
            <a:cs typeface="+mn-cs"/>
          </a:endParaRPr>
        </a:p>
        <a:p>
          <a:pPr marL="228600" lvl="2" indent="-114300" algn="l" defTabSz="577850" rtl="0">
            <a:lnSpc>
              <a:spcPct val="90000"/>
            </a:lnSpc>
            <a:spcBef>
              <a:spcPct val="0"/>
            </a:spcBef>
            <a:spcAft>
              <a:spcPct val="15000"/>
            </a:spcAft>
            <a:buChar char="•"/>
          </a:pPr>
          <a:r>
            <a:rPr lang="en-US" sz="1300" i="1" kern="1200">
              <a:solidFill>
                <a:sysClr val="window" lastClr="FFFFFF"/>
              </a:solidFill>
              <a:latin typeface="Arial"/>
              <a:ea typeface="+mn-ea"/>
              <a:cs typeface="+mn-cs"/>
            </a:rPr>
            <a:t>Storage</a:t>
          </a:r>
          <a:endParaRPr lang="en-US" sz="1300" kern="1200">
            <a:solidFill>
              <a:sysClr val="window" lastClr="FFFFFF"/>
            </a:solidFill>
            <a:latin typeface="Arial"/>
            <a:ea typeface="+mn-ea"/>
            <a:cs typeface="+mn-cs"/>
          </a:endParaRPr>
        </a:p>
        <a:p>
          <a:pPr marL="228600" lvl="2" indent="-114300" algn="l" defTabSz="577850" rtl="0">
            <a:lnSpc>
              <a:spcPct val="90000"/>
            </a:lnSpc>
            <a:spcBef>
              <a:spcPct val="0"/>
            </a:spcBef>
            <a:spcAft>
              <a:spcPct val="15000"/>
            </a:spcAft>
            <a:buChar char="•"/>
          </a:pPr>
          <a:r>
            <a:rPr lang="en-US" sz="1300" i="1" kern="1200">
              <a:solidFill>
                <a:sysClr val="window" lastClr="FFFFFF"/>
              </a:solidFill>
              <a:latin typeface="Arial"/>
              <a:ea typeface="+mn-ea"/>
              <a:cs typeface="+mn-cs"/>
            </a:rPr>
            <a:t>Memory</a:t>
          </a:r>
          <a:endParaRPr lang="en-US" sz="1300" kern="1200">
            <a:solidFill>
              <a:sysClr val="window" lastClr="FFFFFF"/>
            </a:solidFill>
            <a:latin typeface="Arial"/>
            <a:ea typeface="+mn-ea"/>
            <a:cs typeface="+mn-cs"/>
          </a:endParaRPr>
        </a:p>
        <a:p>
          <a:pPr marL="228600" lvl="2"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CPU / vNUMA</a:t>
          </a:r>
          <a:endParaRPr lang="en-US" sz="1300" kern="1200" dirty="0">
            <a:solidFill>
              <a:sysClr val="window" lastClr="FFFFFF"/>
            </a:solidFill>
            <a:latin typeface="Arial"/>
            <a:ea typeface="+mn-ea"/>
            <a:cs typeface="+mn-cs"/>
          </a:endParaRPr>
        </a:p>
        <a:p>
          <a:pPr marL="228600" lvl="2" indent="-114300" algn="l" defTabSz="577850" rtl="0">
            <a:lnSpc>
              <a:spcPct val="90000"/>
            </a:lnSpc>
            <a:spcBef>
              <a:spcPct val="0"/>
            </a:spcBef>
            <a:spcAft>
              <a:spcPct val="15000"/>
            </a:spcAft>
            <a:buChar char="•"/>
          </a:pPr>
          <a:r>
            <a:rPr lang="en-US" sz="1300" i="1" kern="1200">
              <a:solidFill>
                <a:sysClr val="window" lastClr="FFFFFF"/>
              </a:solidFill>
              <a:latin typeface="Arial"/>
              <a:ea typeface="+mn-ea"/>
              <a:cs typeface="+mn-cs"/>
            </a:rPr>
            <a:t>Networking</a:t>
          </a:r>
          <a:endParaRPr lang="en-US" sz="1300" kern="1200">
            <a:solidFill>
              <a:sysClr val="window" lastClr="FFFFFF"/>
            </a:solidFill>
            <a:latin typeface="Arial"/>
            <a:ea typeface="+mn-ea"/>
            <a:cs typeface="+mn-cs"/>
          </a:endParaRPr>
        </a:p>
        <a:p>
          <a:pPr marL="228600" lvl="2"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vSCSI Controller</a:t>
          </a:r>
          <a:endParaRPr lang="en-US" sz="1300" kern="1200" dirty="0">
            <a:solidFill>
              <a:sysClr val="window" lastClr="FFFFFF"/>
            </a:solidFill>
            <a:latin typeface="Arial"/>
            <a:ea typeface="+mn-ea"/>
            <a:cs typeface="+mn-cs"/>
          </a:endParaRPr>
        </a:p>
      </dsp:txBody>
      <dsp:txXfrm>
        <a:off x="5104604" y="1503172"/>
        <a:ext cx="2170620" cy="1698032"/>
      </dsp:txXfrm>
    </dsp:sp>
    <dsp:sp modelId="{7B80CBA2-1F80-4621-B20F-6604ABE2190B}">
      <dsp:nvSpPr>
        <dsp:cNvPr id="0" name=""/>
        <dsp:cNvSpPr/>
      </dsp:nvSpPr>
      <dsp:spPr>
        <a:xfrm>
          <a:off x="7517761" y="1411313"/>
          <a:ext cx="2354338" cy="1881750"/>
        </a:xfrm>
        <a:prstGeom prst="roundRect">
          <a:avLst/>
        </a:prstGeom>
        <a:solidFill>
          <a:srgbClr val="C2CD23">
            <a:hueOff val="2827041"/>
            <a:satOff val="-23214"/>
            <a:lumOff val="-1411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i="1" kern="1200">
              <a:solidFill>
                <a:sysClr val="window" lastClr="FFFFFF"/>
              </a:solidFill>
              <a:latin typeface="Arial"/>
              <a:ea typeface="+mn-ea"/>
              <a:cs typeface="+mn-cs"/>
            </a:rPr>
            <a:t>Guest Operating System</a:t>
          </a:r>
          <a:endParaRPr lang="en-US" sz="1700" kern="120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Power</a:t>
          </a:r>
          <a:endParaRPr lang="en-US" sz="1300" kern="1200" dirty="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CPU</a:t>
          </a:r>
          <a:endParaRPr lang="en-US" sz="1300" kern="1200" dirty="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a:solidFill>
                <a:sysClr val="window" lastClr="FFFFFF"/>
              </a:solidFill>
              <a:latin typeface="Arial"/>
              <a:ea typeface="+mn-ea"/>
              <a:cs typeface="+mn-cs"/>
            </a:rPr>
            <a:t>Networking</a:t>
          </a:r>
          <a:endParaRPr lang="en-US" sz="1300" kern="1200">
            <a:solidFill>
              <a:sysClr val="window" lastClr="FFFFFF"/>
            </a:solidFill>
            <a:latin typeface="Arial"/>
            <a:ea typeface="+mn-ea"/>
            <a:cs typeface="+mn-cs"/>
          </a:endParaRPr>
        </a:p>
        <a:p>
          <a:pPr marL="114300" lvl="1" indent="-114300" algn="l" defTabSz="577850" rtl="0">
            <a:lnSpc>
              <a:spcPct val="90000"/>
            </a:lnSpc>
            <a:spcBef>
              <a:spcPct val="0"/>
            </a:spcBef>
            <a:spcAft>
              <a:spcPct val="15000"/>
            </a:spcAft>
            <a:buChar char="•"/>
          </a:pPr>
          <a:r>
            <a:rPr lang="en-US" sz="1300" i="1" kern="1200" dirty="0">
              <a:solidFill>
                <a:sysClr val="window" lastClr="FFFFFF"/>
              </a:solidFill>
              <a:latin typeface="Arial"/>
              <a:ea typeface="+mn-ea"/>
              <a:cs typeface="+mn-cs"/>
            </a:rPr>
            <a:t>Storage IO</a:t>
          </a:r>
          <a:endParaRPr lang="en-US" sz="1300" kern="1200" dirty="0">
            <a:solidFill>
              <a:sysClr val="window" lastClr="FFFFFF"/>
            </a:solidFill>
            <a:latin typeface="Arial"/>
            <a:ea typeface="+mn-ea"/>
            <a:cs typeface="+mn-cs"/>
          </a:endParaRPr>
        </a:p>
      </dsp:txBody>
      <dsp:txXfrm>
        <a:off x="7609620" y="1503172"/>
        <a:ext cx="2170620" cy="16980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t>11/22/2019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t>‹#›</a:t>
            </a:fld>
            <a:endParaRPr lang="en-US"/>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B6F0DB-E055-41D0-9102-627A646E4242}" type="datetimeFigureOut">
              <a:rPr lang="en-US" smtClean="0"/>
              <a:t>11/22/2019</a:t>
            </a:fld>
            <a:endParaRPr lang="en-US"/>
          </a:p>
        </p:txBody>
      </p:sp>
      <p:sp>
        <p:nvSpPr>
          <p:cNvPr id="4" name="Slide Image Placeholder 3"/>
          <p:cNvSpPr>
            <a:spLocks noGrp="1" noRot="1" noChangeAspect="1"/>
          </p:cNvSpPr>
          <p:nvPr>
            <p:ph type="sldImg" idx="2"/>
          </p:nvPr>
        </p:nvSpPr>
        <p:spPr>
          <a:xfrm>
            <a:off x="787400" y="609600"/>
            <a:ext cx="5283200"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4FBC3A-A12C-40F9-BB8D-BC30C7901396}" type="slidenum">
              <a:rPr lang="en-US" smtClean="0"/>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095" rtl="0" eaLnBrk="1" latinLnBrk="0" hangingPunct="1">
      <a:defRPr sz="1200" kern="1200">
        <a:solidFill>
          <a:schemeClr val="tx1"/>
        </a:solidFill>
        <a:latin typeface="+mn-lt"/>
        <a:ea typeface="+mn-ea"/>
        <a:cs typeface="+mn-cs"/>
      </a:defRPr>
    </a:lvl1pPr>
    <a:lvl2pPr marL="457041" algn="l" defTabSz="914095" rtl="0" eaLnBrk="1" latinLnBrk="0" hangingPunct="1">
      <a:defRPr sz="1200" kern="1200">
        <a:solidFill>
          <a:schemeClr val="tx1"/>
        </a:solidFill>
        <a:latin typeface="+mn-lt"/>
        <a:ea typeface="+mn-ea"/>
        <a:cs typeface="+mn-cs"/>
      </a:defRPr>
    </a:lvl2pPr>
    <a:lvl3pPr marL="914095" algn="l" defTabSz="914095" rtl="0" eaLnBrk="1" latinLnBrk="0" hangingPunct="1">
      <a:defRPr sz="1200" kern="1200">
        <a:solidFill>
          <a:schemeClr val="tx1"/>
        </a:solidFill>
        <a:latin typeface="+mn-lt"/>
        <a:ea typeface="+mn-ea"/>
        <a:cs typeface="+mn-cs"/>
      </a:defRPr>
    </a:lvl3pPr>
    <a:lvl4pPr marL="1371141" algn="l" defTabSz="914095" rtl="0" eaLnBrk="1" latinLnBrk="0" hangingPunct="1">
      <a:defRPr sz="1200" kern="1200">
        <a:solidFill>
          <a:schemeClr val="tx1"/>
        </a:solidFill>
        <a:latin typeface="+mn-lt"/>
        <a:ea typeface="+mn-ea"/>
        <a:cs typeface="+mn-cs"/>
      </a:defRPr>
    </a:lvl4pPr>
    <a:lvl5pPr marL="1828192" algn="l" defTabSz="914095" rtl="0" eaLnBrk="1" latinLnBrk="0" hangingPunct="1">
      <a:defRPr sz="1200" kern="1200">
        <a:solidFill>
          <a:schemeClr val="tx1"/>
        </a:solidFill>
        <a:latin typeface="+mn-lt"/>
        <a:ea typeface="+mn-ea"/>
        <a:cs typeface="+mn-cs"/>
      </a:defRPr>
    </a:lvl5pPr>
    <a:lvl6pPr marL="2285233" algn="l" defTabSz="914095" rtl="0" eaLnBrk="1" latinLnBrk="0" hangingPunct="1">
      <a:defRPr sz="1200" kern="1200">
        <a:solidFill>
          <a:schemeClr val="tx1"/>
        </a:solidFill>
        <a:latin typeface="+mn-lt"/>
        <a:ea typeface="+mn-ea"/>
        <a:cs typeface="+mn-cs"/>
      </a:defRPr>
    </a:lvl6pPr>
    <a:lvl7pPr marL="2742287" algn="l" defTabSz="914095" rtl="0" eaLnBrk="1" latinLnBrk="0" hangingPunct="1">
      <a:defRPr sz="1200" kern="1200">
        <a:solidFill>
          <a:schemeClr val="tx1"/>
        </a:solidFill>
        <a:latin typeface="+mn-lt"/>
        <a:ea typeface="+mn-ea"/>
        <a:cs typeface="+mn-cs"/>
      </a:defRPr>
    </a:lvl7pPr>
    <a:lvl8pPr marL="3199333" algn="l" defTabSz="914095" rtl="0" eaLnBrk="1" latinLnBrk="0" hangingPunct="1">
      <a:defRPr sz="1200" kern="1200">
        <a:solidFill>
          <a:schemeClr val="tx1"/>
        </a:solidFill>
        <a:latin typeface="+mn-lt"/>
        <a:ea typeface="+mn-ea"/>
        <a:cs typeface="+mn-cs"/>
      </a:defRPr>
    </a:lvl8pPr>
    <a:lvl9pPr marL="3656384" algn="l" defTabSz="91409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609600"/>
            <a:ext cx="5280025" cy="2971800"/>
          </a:xfrm>
        </p:spPr>
      </p:sp>
      <p:sp>
        <p:nvSpPr>
          <p:cNvPr id="3" name="Notes Placeholder 2"/>
          <p:cNvSpPr>
            <a:spLocks noGrp="1"/>
          </p:cNvSpPr>
          <p:nvPr>
            <p:ph type="body" idx="1"/>
          </p:nvPr>
        </p:nvSpPr>
        <p:spPr/>
        <p:txBody>
          <a:bodyPr/>
          <a:lstStyle/>
          <a:p>
            <a:r>
              <a:rPr lang="en-US" dirty="0"/>
              <a:t>M2 technical</a:t>
            </a:r>
            <a:r>
              <a:rPr lang="en-US" baseline="0" dirty="0"/>
              <a:t> Deck (12-2017)</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2011322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vVOL</a:t>
            </a:r>
            <a:r>
              <a:rPr lang="en-US" dirty="0"/>
              <a:t> another way to present a LUN from the physical server</a:t>
            </a:r>
          </a:p>
        </p:txBody>
      </p:sp>
      <p:sp>
        <p:nvSpPr>
          <p:cNvPr id="4" name="Slide Number Placeholder 3"/>
          <p:cNvSpPr>
            <a:spLocks noGrp="1"/>
          </p:cNvSpPr>
          <p:nvPr>
            <p:ph type="sldNum" sz="quarter" idx="5"/>
          </p:nvPr>
        </p:nvSpPr>
        <p:spPr/>
        <p:txBody>
          <a:bodyPr/>
          <a:lstStyle/>
          <a:p>
            <a:fld id="{9F4FBC3A-A12C-40F9-BB8D-BC30C7901396}" type="slidenum">
              <a:rPr lang="en-US" smtClean="0"/>
              <a:t>4</a:t>
            </a:fld>
            <a:endParaRPr lang="en-US"/>
          </a:p>
        </p:txBody>
      </p:sp>
    </p:spTree>
    <p:extLst>
      <p:ext uri="{BB962C8B-B14F-4D97-AF65-F5344CB8AC3E}">
        <p14:creationId xmlns:p14="http://schemas.microsoft.com/office/powerpoint/2010/main" val="77913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609600"/>
            <a:ext cx="5280025" cy="2971800"/>
          </a:xfrm>
        </p:spPr>
      </p:sp>
      <p:sp>
        <p:nvSpPr>
          <p:cNvPr id="3" name="Notes Placeholder 2"/>
          <p:cNvSpPr>
            <a:spLocks noGrp="1"/>
          </p:cNvSpPr>
          <p:nvPr>
            <p:ph type="body" idx="1"/>
          </p:nvPr>
        </p:nvSpPr>
        <p:spPr/>
        <p:txBody>
          <a:bodyPr/>
          <a:lstStyle/>
          <a:p>
            <a:r>
              <a:rPr lang="en-US" b="1" dirty="0"/>
              <a:t>Oleg</a:t>
            </a:r>
            <a:r>
              <a:rPr lang="en-US" b="1" baseline="0" dirty="0"/>
              <a:t> complains about app performance decrease!</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E0A03-F730-4D2B-9547-8EF5895552B9}" type="slidenum">
              <a:rPr kumimoji="0" lang="en-SG"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SG"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302950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9</a:t>
            </a:fld>
            <a:endParaRPr lang="en-US"/>
          </a:p>
        </p:txBody>
      </p:sp>
    </p:spTree>
    <p:extLst>
      <p:ext uri="{BB962C8B-B14F-4D97-AF65-F5344CB8AC3E}">
        <p14:creationId xmlns:p14="http://schemas.microsoft.com/office/powerpoint/2010/main" val="3002632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609600"/>
            <a:ext cx="5280025" cy="2971800"/>
          </a:xfrm>
        </p:spPr>
      </p:sp>
      <p:sp>
        <p:nvSpPr>
          <p:cNvPr id="3" name="Notes Placeholder 2"/>
          <p:cNvSpPr>
            <a:spLocks noGrp="1"/>
          </p:cNvSpPr>
          <p:nvPr>
            <p:ph type="body" idx="1"/>
          </p:nvPr>
        </p:nvSpPr>
        <p:spPr/>
        <p:txBody>
          <a:bodyPr/>
          <a:lstStyle/>
          <a:p>
            <a:pPr marL="0" marR="0" lvl="0" indent="0" algn="l" defTabSz="914095" rtl="0" eaLnBrk="1" fontAlgn="auto" latinLnBrk="0" hangingPunct="1">
              <a:lnSpc>
                <a:spcPct val="100000"/>
              </a:lnSpc>
              <a:spcBef>
                <a:spcPts val="0"/>
              </a:spcBef>
              <a:spcAft>
                <a:spcPts val="0"/>
              </a:spcAft>
              <a:buClrTx/>
              <a:buSzTx/>
              <a:buFontTx/>
              <a:buNone/>
              <a:tabLst/>
              <a:defRPr/>
            </a:pPr>
            <a:r>
              <a:rPr lang="en-US" dirty="0"/>
              <a:t>When a SQL Server deployment is virtualized, the hypervisor performs virtual memory management without the knowledge of the guest OS and without interfering with the guest OS’s own memory management subsystem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19</a:t>
            </a:fld>
            <a:endParaRPr lang="en-US"/>
          </a:p>
        </p:txBody>
      </p:sp>
    </p:spTree>
    <p:extLst>
      <p:ext uri="{BB962C8B-B14F-4D97-AF65-F5344CB8AC3E}">
        <p14:creationId xmlns:p14="http://schemas.microsoft.com/office/powerpoint/2010/main" val="245252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609600"/>
            <a:ext cx="5280025" cy="2971800"/>
          </a:xfrm>
        </p:spPr>
      </p:sp>
      <p:sp>
        <p:nvSpPr>
          <p:cNvPr id="3" name="Notes Placeholder 2"/>
          <p:cNvSpPr>
            <a:spLocks noGrp="1"/>
          </p:cNvSpPr>
          <p:nvPr>
            <p:ph type="body" idx="1"/>
          </p:nvPr>
        </p:nvSpPr>
        <p:spPr/>
        <p:txBody>
          <a:bodyPr/>
          <a:lstStyle/>
          <a:p>
            <a:pPr algn="l">
              <a:spcAft>
                <a:spcPts val="600"/>
              </a:spcAft>
            </a:pPr>
            <a:r>
              <a:rPr lang="en-US" sz="1200" dirty="0"/>
              <a:t>Current Limitations:</a:t>
            </a:r>
          </a:p>
          <a:p>
            <a:pPr algn="l">
              <a:spcAft>
                <a:spcPts val="600"/>
              </a:spcAft>
            </a:pPr>
            <a:r>
              <a:rPr lang="en-US" sz="1200" dirty="0"/>
              <a:t>vSphere HA is NOT supported</a:t>
            </a:r>
          </a:p>
          <a:p>
            <a:pPr algn="l">
              <a:spcAft>
                <a:spcPts val="600"/>
              </a:spcAft>
            </a:pPr>
            <a:r>
              <a:rPr lang="en-US" sz="1200" dirty="0"/>
              <a:t>To place host in maintenance mode ALL VMs (including powered off) must be migrated and reconfigured. Namespaces must be removed and recreated after a reboot</a:t>
            </a:r>
          </a:p>
          <a:p>
            <a:pPr algn="l">
              <a:spcAft>
                <a:spcPts val="600"/>
              </a:spcAft>
            </a:pPr>
            <a:r>
              <a:rPr lang="en-US" sz="1200" dirty="0"/>
              <a:t>VM level backup is NOT supported</a:t>
            </a:r>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281796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xfrm>
            <a:off x="3884853" y="8847216"/>
            <a:ext cx="2971592" cy="465056"/>
          </a:xfrm>
          <a:prstGeom prst="rect">
            <a:avLst/>
          </a:prstGeom>
          <a:noFill/>
        </p:spPr>
        <p:txBody>
          <a:bodyPr lIns="90718" tIns="45359" rIns="90718" bIns="45359"/>
          <a:lstStyle/>
          <a:p>
            <a:pPr marL="0" marR="0" lvl="0" indent="0" algn="r" defTabSz="914400" rtl="0" eaLnBrk="1" fontAlgn="auto" latinLnBrk="0" hangingPunct="1">
              <a:lnSpc>
                <a:spcPct val="100000"/>
              </a:lnSpc>
              <a:spcBef>
                <a:spcPts val="0"/>
              </a:spcBef>
              <a:spcAft>
                <a:spcPts val="0"/>
              </a:spcAft>
              <a:buClrTx/>
              <a:buSzTx/>
              <a:buFontTx/>
              <a:buNone/>
              <a:tabLst/>
              <a:defRPr/>
            </a:pPr>
            <a:fld id="{5D0E84B0-B392-4EC0-BC92-9D257BABF500}" type="slidenum">
              <a:rPr kumimoji="0" lang="en-US" sz="1200" b="0" i="0" u="none" strike="noStrike" kern="1200" cap="none" spc="0" normalizeH="0" baseline="0" noProof="0" smtClean="0">
                <a:ln>
                  <a:noFill/>
                </a:ln>
                <a:solidFill>
                  <a:srgbClr val="717074"/>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717074"/>
              </a:solidFill>
              <a:effectLst/>
              <a:uLnTx/>
              <a:uFillTx/>
              <a:latin typeface="Arial" pitchFamily="34" charset="0"/>
              <a:ea typeface="+mn-ea"/>
              <a:cs typeface="Arial" pitchFamily="34" charset="0"/>
            </a:endParaRPr>
          </a:p>
        </p:txBody>
      </p:sp>
      <p:sp>
        <p:nvSpPr>
          <p:cNvPr id="110595" name="Rectangle 2"/>
          <p:cNvSpPr>
            <a:spLocks noGrp="1" noRot="1" noChangeAspect="1" noChangeArrowheads="1" noTextEdit="1"/>
          </p:cNvSpPr>
          <p:nvPr>
            <p:ph type="sldImg"/>
          </p:nvPr>
        </p:nvSpPr>
        <p:spPr>
          <a:xfrm>
            <a:off x="-239713" y="523875"/>
            <a:ext cx="7032626" cy="3957638"/>
          </a:xfrm>
          <a:ln/>
        </p:spPr>
      </p:sp>
      <p:sp>
        <p:nvSpPr>
          <p:cNvPr id="110596" name="Rectangle 5"/>
          <p:cNvSpPr>
            <a:spLocks noGrp="1" noChangeArrowheads="1"/>
          </p:cNvSpPr>
          <p:nvPr>
            <p:ph type="body" idx="1"/>
          </p:nvPr>
        </p:nvSpPr>
        <p:spPr>
          <a:xfrm>
            <a:off x="685800" y="4656933"/>
            <a:ext cx="5486400" cy="4191238"/>
          </a:xfrm>
          <a:noFill/>
          <a:ln/>
        </p:spPr>
        <p:txBody>
          <a:bodyPr/>
          <a:lstStyle/>
          <a:p>
            <a:pPr eaLnBrk="1" hangingPunct="1">
              <a:lnSpc>
                <a:spcPct val="90000"/>
              </a:lnSpc>
            </a:pPr>
            <a:endParaRPr lang="en-US" dirty="0">
              <a:latin typeface="Arial" pitchFamily="34" charset="0"/>
              <a:cs typeface="Arial" pitchFamily="34" charset="0"/>
            </a:endParaRPr>
          </a:p>
        </p:txBody>
      </p:sp>
    </p:spTree>
    <p:extLst>
      <p:ext uri="{BB962C8B-B14F-4D97-AF65-F5344CB8AC3E}">
        <p14:creationId xmlns:p14="http://schemas.microsoft.com/office/powerpoint/2010/main" val="2546819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8988" y="609600"/>
            <a:ext cx="5280025" cy="29718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FF34D7-9910-45D0-A36A-79BCC32FD858}" type="slidenum">
              <a:rPr kumimoji="0" lang="en-US" sz="12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510821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2.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3.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3" name="Group 22"/>
          <p:cNvGrpSpPr/>
          <p:nvPr userDrawn="1"/>
        </p:nvGrpSpPr>
        <p:grpSpPr>
          <a:xfrm>
            <a:off x="-16283" y="907"/>
            <a:ext cx="12205109" cy="6857105"/>
            <a:chOff x="-16283" y="894"/>
            <a:chExt cx="12205109" cy="6857105"/>
          </a:xfrm>
        </p:grpSpPr>
        <p:sp>
          <p:nvSpPr>
            <p:cNvPr id="24" name="Freeform 2"/>
            <p:cNvSpPr/>
            <p:nvPr userDrawn="1"/>
          </p:nvSpPr>
          <p:spPr>
            <a:xfrm rot="5400000" flipH="1">
              <a:off x="2657719" y="-2673108"/>
              <a:ext cx="6857105" cy="12205109"/>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lvl="0">
                <a:lnSpc>
                  <a:spcPct val="90000"/>
                </a:lnSpc>
              </a:pPr>
              <a:endParaRPr lang="en-US" sz="9600" b="1">
                <a:solidFill>
                  <a:prstClr val="white"/>
                </a:solidFill>
              </a:endParaRPr>
            </a:p>
          </p:txBody>
        </p:sp>
        <p:grpSp>
          <p:nvGrpSpPr>
            <p:cNvPr id="25" name="Group 24"/>
            <p:cNvGrpSpPr/>
            <p:nvPr userDrawn="1"/>
          </p:nvGrpSpPr>
          <p:grpSpPr>
            <a:xfrm>
              <a:off x="6434475" y="2546163"/>
              <a:ext cx="5754350" cy="4311836"/>
              <a:chOff x="6450759" y="2546428"/>
              <a:chExt cx="5754350" cy="4311836"/>
            </a:xfrm>
          </p:grpSpPr>
          <p:grpSp>
            <p:nvGrpSpPr>
              <p:cNvPr id="26" name="Group 25"/>
              <p:cNvGrpSpPr/>
              <p:nvPr userDrawn="1"/>
            </p:nvGrpSpPr>
            <p:grpSpPr>
              <a:xfrm>
                <a:off x="6450759" y="2546428"/>
                <a:ext cx="5754350" cy="4311836"/>
                <a:chOff x="6450759" y="2546428"/>
                <a:chExt cx="5754350" cy="4311836"/>
              </a:xfrm>
            </p:grpSpPr>
            <p:grpSp>
              <p:nvGrpSpPr>
                <p:cNvPr id="35" name="Group 34"/>
                <p:cNvGrpSpPr/>
                <p:nvPr userDrawn="1"/>
              </p:nvGrpSpPr>
              <p:grpSpPr>
                <a:xfrm>
                  <a:off x="7850489" y="2546428"/>
                  <a:ext cx="4354620" cy="4311836"/>
                  <a:chOff x="7240845" y="1940678"/>
                  <a:chExt cx="4964265" cy="4915491"/>
                </a:xfrm>
              </p:grpSpPr>
              <p:sp>
                <p:nvSpPr>
                  <p:cNvPr id="37" name="Diagonal Stripe 36"/>
                  <p:cNvSpPr/>
                  <p:nvPr/>
                </p:nvSpPr>
                <p:spPr>
                  <a:xfrm rot="5400000" flipH="1">
                    <a:off x="7265232" y="1916291"/>
                    <a:ext cx="4915491" cy="4964265"/>
                  </a:xfrm>
                  <a:prstGeom prst="diagStripe">
                    <a:avLst>
                      <a:gd name="adj" fmla="val 73258"/>
                    </a:avLst>
                  </a:prstGeom>
                  <a:gradFill flip="none" rotWithShape="1">
                    <a:gsLst>
                      <a:gs pos="1000">
                        <a:schemeClr val="accent4">
                          <a:lumMod val="75000"/>
                          <a:alpha val="36000"/>
                        </a:schemeClr>
                      </a:gs>
                      <a:gs pos="100000">
                        <a:schemeClr val="accent4"/>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kern="0" dirty="0">
                      <a:solidFill>
                        <a:srgbClr val="717074"/>
                      </a:solidFill>
                    </a:endParaRPr>
                  </a:p>
                </p:txBody>
              </p:sp>
              <p:sp>
                <p:nvSpPr>
                  <p:cNvPr id="38" name="Right Triangle 37"/>
                  <p:cNvSpPr/>
                  <p:nvPr/>
                </p:nvSpPr>
                <p:spPr>
                  <a:xfrm flipH="1">
                    <a:off x="8367833" y="3018893"/>
                    <a:ext cx="3837277" cy="3837276"/>
                  </a:xfrm>
                  <a:prstGeom prst="rtTriangle">
                    <a:avLst/>
                  </a:prstGeom>
                  <a:gradFill flip="none" rotWithShape="1">
                    <a:gsLst>
                      <a:gs pos="1000">
                        <a:schemeClr val="accent6">
                          <a:lumMod val="50000"/>
                        </a:schemeClr>
                      </a:gs>
                      <a:gs pos="100000">
                        <a:schemeClr val="accent6"/>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kern="0" dirty="0">
                      <a:solidFill>
                        <a:prstClr val="white"/>
                      </a:solidFill>
                    </a:endParaRPr>
                  </a:p>
                </p:txBody>
              </p:sp>
            </p:grpSp>
            <p:sp>
              <p:nvSpPr>
                <p:cNvPr id="36" name="Isosceles Triangle 35"/>
                <p:cNvSpPr/>
                <p:nvPr userDrawn="1"/>
              </p:nvSpPr>
              <p:spPr>
                <a:xfrm>
                  <a:off x="6450759" y="4721279"/>
                  <a:ext cx="4228022" cy="2136985"/>
                </a:xfrm>
                <a:prstGeom prst="triangle">
                  <a:avLst/>
                </a:prstGeom>
                <a:gradFill flip="none" rotWithShape="1">
                  <a:gsLst>
                    <a:gs pos="1000">
                      <a:srgbClr val="001032">
                        <a:alpha val="52000"/>
                      </a:srgbClr>
                    </a:gs>
                    <a:gs pos="100000">
                      <a:schemeClr val="accent3">
                        <a:lumMod val="100000"/>
                        <a:alpha val="90000"/>
                      </a:schemeClr>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lvl="0">
                    <a:lnSpc>
                      <a:spcPct val="90000"/>
                    </a:lnSpc>
                  </a:pPr>
                  <a:endParaRPr lang="en-US" sz="9600" b="1" kern="0" dirty="0">
                    <a:solidFill>
                      <a:prstClr val="white"/>
                    </a:solidFill>
                  </a:endParaRPr>
                </a:p>
              </p:txBody>
            </p:sp>
          </p:grpSp>
          <p:grpSp>
            <p:nvGrpSpPr>
              <p:cNvPr id="27" name="Group 26"/>
              <p:cNvGrpSpPr/>
              <p:nvPr userDrawn="1"/>
            </p:nvGrpSpPr>
            <p:grpSpPr>
              <a:xfrm>
                <a:off x="10670252" y="6355162"/>
                <a:ext cx="1094560" cy="172485"/>
                <a:chOff x="-84138" y="5622925"/>
                <a:chExt cx="4330701" cy="682626"/>
              </a:xfrm>
              <a:solidFill>
                <a:schemeClr val="bg1"/>
              </a:solidFill>
            </p:grpSpPr>
            <p:sp>
              <p:nvSpPr>
                <p:cNvPr id="28"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9"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0"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1"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3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grpSp>
        </p:grpSp>
      </p:grpSp>
      <p:sp>
        <p:nvSpPr>
          <p:cNvPr id="53" name="Title 14"/>
          <p:cNvSpPr>
            <a:spLocks noGrp="1"/>
          </p:cNvSpPr>
          <p:nvPr>
            <p:ph type="title"/>
          </p:nvPr>
        </p:nvSpPr>
        <p:spPr>
          <a:xfrm>
            <a:off x="733425" y="2209803"/>
            <a:ext cx="7410450" cy="609398"/>
          </a:xfrm>
        </p:spPr>
        <p:txBody>
          <a:bodyPr wrap="square" anchor="b">
            <a:spAutoFit/>
          </a:bodyPr>
          <a:lstStyle>
            <a:lvl1pPr>
              <a:defRPr lang="en-US" sz="4400">
                <a:solidFill>
                  <a:prstClr val="white"/>
                </a:solidFill>
                <a:latin typeface="+mn-lt"/>
                <a:ea typeface="+mn-ea"/>
                <a:cs typeface="+mn-cs"/>
              </a:defRPr>
            </a:lvl1pPr>
          </a:lstStyle>
          <a:p>
            <a:pPr marL="0" lvl="0" defTabSz="914110"/>
            <a:r>
              <a:rPr lang="en-US"/>
              <a:t>Click to edit Master title style</a:t>
            </a:r>
            <a:endParaRPr lang="en-US" dirty="0"/>
          </a:p>
        </p:txBody>
      </p:sp>
      <p:cxnSp>
        <p:nvCxnSpPr>
          <p:cNvPr id="54" name="Straight Connector 53"/>
          <p:cNvCxnSpPr/>
          <p:nvPr userDrawn="1"/>
        </p:nvCxnSpPr>
        <p:spPr>
          <a:xfrm flipV="1">
            <a:off x="757496" y="3657602"/>
            <a:ext cx="7995991" cy="4628"/>
          </a:xfrm>
          <a:prstGeom prst="line">
            <a:avLst/>
          </a:prstGeom>
          <a:ln w="38100">
            <a:solidFill>
              <a:schemeClr val="accent3">
                <a:lumMod val="20000"/>
                <a:lumOff val="80000"/>
                <a:alpha val="64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 Placeholder 4"/>
          <p:cNvSpPr>
            <a:spLocks noGrp="1"/>
          </p:cNvSpPr>
          <p:nvPr>
            <p:ph type="body" sz="quarter" idx="10" hasCustomPrompt="1"/>
          </p:nvPr>
        </p:nvSpPr>
        <p:spPr>
          <a:xfrm>
            <a:off x="733436" y="3918124"/>
            <a:ext cx="5765849" cy="228600"/>
          </a:xfrm>
        </p:spPr>
        <p:txBody>
          <a:bodyPr/>
          <a:lstStyle>
            <a:lvl1pPr marL="0" indent="0">
              <a:lnSpc>
                <a:spcPct val="90000"/>
              </a:lnSpc>
              <a:spcBef>
                <a:spcPts val="0"/>
              </a:spcBef>
              <a:buNone/>
              <a:defRPr sz="2399">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presenter’s name </a:t>
            </a:r>
          </a:p>
        </p:txBody>
      </p:sp>
      <p:sp>
        <p:nvSpPr>
          <p:cNvPr id="3" name="Text Placeholder 2"/>
          <p:cNvSpPr>
            <a:spLocks noGrp="1"/>
          </p:cNvSpPr>
          <p:nvPr>
            <p:ph type="body" sz="quarter" idx="11" hasCustomPrompt="1"/>
          </p:nvPr>
        </p:nvSpPr>
        <p:spPr>
          <a:xfrm>
            <a:off x="733425" y="4415210"/>
            <a:ext cx="5765799" cy="327025"/>
          </a:xfrm>
        </p:spPr>
        <p:txBody>
          <a:bodyPr/>
          <a:lstStyle>
            <a:lvl1pPr marL="0" indent="0">
              <a:buFontTx/>
              <a:buNone/>
              <a:defRPr lang="en-US" sz="1900" kern="0" dirty="0">
                <a:solidFill>
                  <a:schemeClr val="accent3">
                    <a:lumMod val="20000"/>
                    <a:lumOff val="80000"/>
                  </a:schemeClr>
                </a:solidFill>
                <a:latin typeface="+mn-lt"/>
                <a:ea typeface="+mn-ea"/>
                <a:cs typeface="+mn-cs"/>
              </a:defRPr>
            </a:lvl1pPr>
            <a:lvl2pPr marL="274229" indent="0">
              <a:buFontTx/>
              <a:buNone/>
              <a:defRPr/>
            </a:lvl2pPr>
            <a:lvl3pPr marL="548468" indent="0">
              <a:buFontTx/>
              <a:buNone/>
              <a:defRPr/>
            </a:lvl3pPr>
            <a:lvl4pPr marL="776996" indent="0">
              <a:buFontTx/>
              <a:buNone/>
              <a:defRPr/>
            </a:lvl4pPr>
            <a:lvl5pPr marL="1005522" indent="0">
              <a:buFontTx/>
              <a:buNone/>
              <a:defRPr/>
            </a:lvl5pPr>
          </a:lstStyle>
          <a:p>
            <a:pPr marL="0" lvl="0" indent="0" algn="l" defTabSz="914110" rtl="0" eaLnBrk="1" latinLnBrk="0" hangingPunct="1">
              <a:lnSpc>
                <a:spcPct val="100000"/>
              </a:lnSpc>
              <a:spcBef>
                <a:spcPts val="0"/>
              </a:spcBef>
              <a:buClrTx/>
              <a:buSzTx/>
              <a:buFont typeface="Arial" panose="020B0604020202020204" pitchFamily="34" charset="0"/>
              <a:buNone/>
              <a:defRPr/>
            </a:pPr>
            <a:r>
              <a:rPr lang="en-US" dirty="0"/>
              <a:t>Click to add presenter’s title</a:t>
            </a:r>
          </a:p>
        </p:txBody>
      </p:sp>
    </p:spTree>
    <p:extLst>
      <p:ext uri="{BB962C8B-B14F-4D97-AF65-F5344CB8AC3E}">
        <p14:creationId xmlns:p14="http://schemas.microsoft.com/office/powerpoint/2010/main" val="54624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 No Footer">
    <p:spTree>
      <p:nvGrpSpPr>
        <p:cNvPr id="1" name=""/>
        <p:cNvGrpSpPr/>
        <p:nvPr/>
      </p:nvGrpSpPr>
      <p:grpSpPr>
        <a:xfrm>
          <a:off x="0" y="0"/>
          <a:ext cx="0" cy="0"/>
          <a:chOff x="0" y="0"/>
          <a:chExt cx="0" cy="0"/>
        </a:xfrm>
      </p:grpSpPr>
      <p:sp>
        <p:nvSpPr>
          <p:cNvPr id="5" name="Rectangle 4"/>
          <p:cNvSpPr/>
          <p:nvPr userDrawn="1"/>
        </p:nvSpPr>
        <p:spPr>
          <a:xfrm>
            <a:off x="0" y="5003812"/>
            <a:ext cx="12188825" cy="185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sz="1900" dirty="0"/>
          </a:p>
        </p:txBody>
      </p:sp>
      <p:sp>
        <p:nvSpPr>
          <p:cNvPr id="3" name="Rectangle 2"/>
          <p:cNvSpPr/>
          <p:nvPr userDrawn="1"/>
        </p:nvSpPr>
        <p:spPr>
          <a:xfrm>
            <a:off x="4322166" y="6476327"/>
            <a:ext cx="3544495" cy="215413"/>
          </a:xfrm>
          <a:prstGeom prst="rect">
            <a:avLst/>
          </a:prstGeom>
        </p:spPr>
        <p:txBody>
          <a:bodyPr wrap="none" lIns="91408" tIns="45705" rIns="91408" bIns="45705">
            <a:spAutoFit/>
          </a:bodyPr>
          <a:lstStyle/>
          <a:p>
            <a:pPr marL="0" marR="0" lvl="0" indent="0" algn="ctr" defTabSz="91411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mn-lt"/>
                <a:ea typeface="+mn-ea"/>
                <a:cs typeface="+mn-cs"/>
              </a:rPr>
              <a:t>© 2017 VMware Inc. All rights reserved. Confidential – Not for Distribution</a:t>
            </a:r>
          </a:p>
        </p:txBody>
      </p:sp>
    </p:spTree>
    <p:extLst>
      <p:ext uri="{BB962C8B-B14F-4D97-AF65-F5344CB8AC3E}">
        <p14:creationId xmlns:p14="http://schemas.microsoft.com/office/powerpoint/2010/main" val="236302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 EMPTY">
    <p:spTree>
      <p:nvGrpSpPr>
        <p:cNvPr id="1" name=""/>
        <p:cNvGrpSpPr/>
        <p:nvPr/>
      </p:nvGrpSpPr>
      <p:grpSpPr>
        <a:xfrm>
          <a:off x="0" y="0"/>
          <a:ext cx="0" cy="0"/>
          <a:chOff x="0" y="0"/>
          <a:chExt cx="0" cy="0"/>
        </a:xfrm>
      </p:grpSpPr>
      <p:sp>
        <p:nvSpPr>
          <p:cNvPr id="3" name="Rectangle 2"/>
          <p:cNvSpPr/>
          <p:nvPr userDrawn="1"/>
        </p:nvSpPr>
        <p:spPr>
          <a:xfrm>
            <a:off x="4322166" y="6476327"/>
            <a:ext cx="3544495" cy="215413"/>
          </a:xfrm>
          <a:prstGeom prst="rect">
            <a:avLst/>
          </a:prstGeom>
        </p:spPr>
        <p:txBody>
          <a:bodyPr wrap="none" lIns="91408" tIns="45705" rIns="91408" bIns="45705">
            <a:spAutoFit/>
          </a:bodyPr>
          <a:lstStyle/>
          <a:p>
            <a:pPr marL="0" marR="0" lvl="0" indent="0" algn="ctr" defTabSz="91411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mn-lt"/>
                <a:ea typeface="+mn-ea"/>
                <a:cs typeface="+mn-cs"/>
              </a:rPr>
              <a:t>© 2016 VMware Inc. All rights reserved. Confidential – Not for Distribution</a:t>
            </a:r>
          </a:p>
        </p:txBody>
      </p:sp>
      <p:sp>
        <p:nvSpPr>
          <p:cNvPr id="4" name="Rectangle 3"/>
          <p:cNvSpPr/>
          <p:nvPr userDrawn="1"/>
        </p:nvSpPr>
        <p:spPr>
          <a:xfrm>
            <a:off x="0" y="5003812"/>
            <a:ext cx="12188825" cy="185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sz="1900" dirty="0"/>
          </a:p>
        </p:txBody>
      </p:sp>
    </p:spTree>
    <p:extLst>
      <p:ext uri="{BB962C8B-B14F-4D97-AF65-F5344CB8AC3E}">
        <p14:creationId xmlns:p14="http://schemas.microsoft.com/office/powerpoint/2010/main" val="3465513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 High Level">
    <p:spTree>
      <p:nvGrpSpPr>
        <p:cNvPr id="1" name=""/>
        <p:cNvGrpSpPr/>
        <p:nvPr/>
      </p:nvGrpSpPr>
      <p:grpSpPr>
        <a:xfrm>
          <a:off x="0" y="0"/>
          <a:ext cx="0" cy="0"/>
          <a:chOff x="0" y="0"/>
          <a:chExt cx="0" cy="0"/>
        </a:xfrm>
      </p:grpSpPr>
      <p:sp>
        <p:nvSpPr>
          <p:cNvPr id="28" name="Rectangle 27"/>
          <p:cNvSpPr/>
          <p:nvPr userDrawn="1">
            <p:custDataLst>
              <p:tags r:id="rId1"/>
            </p:custDataLst>
          </p:nvPr>
        </p:nvSpPr>
        <p:spPr>
          <a:xfrm>
            <a:off x="1588" y="12"/>
            <a:ext cx="12187240" cy="6855849"/>
          </a:xfrm>
          <a:prstGeom prst="rect">
            <a:avLst/>
          </a:prstGeom>
          <a:gradFill flip="none" rotWithShape="1">
            <a:gsLst>
              <a:gs pos="65000">
                <a:schemeClr val="accent1"/>
              </a:gs>
              <a:gs pos="0">
                <a:schemeClr val="accent2"/>
              </a:gs>
            </a:gsLst>
            <a:lin ang="10800000" scaled="1"/>
            <a:tileRect/>
          </a:gradFill>
          <a:ln>
            <a:noFill/>
            <a:prstDash val="dash"/>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sz="1700" dirty="0">
              <a:solidFill>
                <a:prstClr val="white"/>
              </a:solidFill>
            </a:endParaRPr>
          </a:p>
        </p:txBody>
      </p:sp>
      <p:sp>
        <p:nvSpPr>
          <p:cNvPr id="4" name="Freeform 3"/>
          <p:cNvSpPr/>
          <p:nvPr userDrawn="1"/>
        </p:nvSpPr>
        <p:spPr>
          <a:xfrm>
            <a:off x="1587" y="905"/>
            <a:ext cx="12185652" cy="6856215"/>
          </a:xfrm>
          <a:custGeom>
            <a:avLst/>
            <a:gdLst>
              <a:gd name="connsiteX0" fmla="*/ 5878315 w 12188827"/>
              <a:gd name="connsiteY0" fmla="*/ 0 h 6858000"/>
              <a:gd name="connsiteX1" fmla="*/ 12188827 w 12188827"/>
              <a:gd name="connsiteY1" fmla="*/ 0 h 6858000"/>
              <a:gd name="connsiteX2" fmla="*/ 12188827 w 12188827"/>
              <a:gd name="connsiteY2" fmla="*/ 6858000 h 6858000"/>
              <a:gd name="connsiteX3" fmla="*/ 0 w 12188827"/>
              <a:gd name="connsiteY3" fmla="*/ 6858000 h 6858000"/>
              <a:gd name="connsiteX4" fmla="*/ 0 w 12188827"/>
              <a:gd name="connsiteY4" fmla="*/ 5854720 h 6858000"/>
              <a:gd name="connsiteX5" fmla="*/ 5878315 w 1218882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7" h="6858000">
                <a:moveTo>
                  <a:pt x="5878315" y="0"/>
                </a:moveTo>
                <a:lnTo>
                  <a:pt x="12188827" y="0"/>
                </a:lnTo>
                <a:lnTo>
                  <a:pt x="12188827" y="6858000"/>
                </a:lnTo>
                <a:lnTo>
                  <a:pt x="0" y="6858000"/>
                </a:lnTo>
                <a:lnTo>
                  <a:pt x="0" y="5854720"/>
                </a:lnTo>
                <a:lnTo>
                  <a:pt x="5878315" y="0"/>
                </a:lnTo>
                <a:close/>
              </a:path>
            </a:pathLst>
          </a:custGeom>
          <a:gradFill>
            <a:gsLst>
              <a:gs pos="100000">
                <a:srgbClr val="1F84C1">
                  <a:alpha val="92000"/>
                </a:srgbClr>
              </a:gs>
              <a:gs pos="0">
                <a:schemeClr val="accent1"/>
              </a:gs>
            </a:gsLst>
            <a:lin ang="5400000" scaled="1"/>
          </a:gradFill>
          <a:ln>
            <a:noFill/>
            <a:prstDash val="dash"/>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sz="1700" dirty="0">
              <a:solidFill>
                <a:prstClr val="white"/>
              </a:solidFill>
            </a:endParaRPr>
          </a:p>
        </p:txBody>
      </p:sp>
      <p:sp>
        <p:nvSpPr>
          <p:cNvPr id="5" name="Freeform 4"/>
          <p:cNvSpPr/>
          <p:nvPr userDrawn="1"/>
        </p:nvSpPr>
        <p:spPr>
          <a:xfrm>
            <a:off x="1665" y="895"/>
            <a:ext cx="12185495" cy="6867872"/>
          </a:xfrm>
          <a:custGeom>
            <a:avLst/>
            <a:gdLst>
              <a:gd name="connsiteX0" fmla="*/ 5107616 w 12188669"/>
              <a:gd name="connsiteY0" fmla="*/ 0 h 6869661"/>
              <a:gd name="connsiteX1" fmla="*/ 11315702 w 12188669"/>
              <a:gd name="connsiteY1" fmla="*/ 0 h 6869661"/>
              <a:gd name="connsiteX2" fmla="*/ 11418128 w 12188669"/>
              <a:gd name="connsiteY2" fmla="*/ 0 h 6869661"/>
              <a:gd name="connsiteX3" fmla="*/ 12188669 w 12188669"/>
              <a:gd name="connsiteY3" fmla="*/ 0 h 6869661"/>
              <a:gd name="connsiteX4" fmla="*/ 12188669 w 12188669"/>
              <a:gd name="connsiteY4" fmla="*/ 6869661 h 6869661"/>
              <a:gd name="connsiteX5" fmla="*/ 11315702 w 12188669"/>
              <a:gd name="connsiteY5" fmla="*/ 6869661 h 6869661"/>
              <a:gd name="connsiteX6" fmla="*/ 11315702 w 12188669"/>
              <a:gd name="connsiteY6" fmla="*/ 6858000 h 6869661"/>
              <a:gd name="connsiteX7" fmla="*/ 0 w 12188669"/>
              <a:gd name="connsiteY7" fmla="*/ 6858000 h 6869661"/>
              <a:gd name="connsiteX8" fmla="*/ 0 w 12188669"/>
              <a:gd name="connsiteY8" fmla="*/ 5087114 h 686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669" h="6869661">
                <a:moveTo>
                  <a:pt x="5107616" y="0"/>
                </a:moveTo>
                <a:lnTo>
                  <a:pt x="11315702" y="0"/>
                </a:lnTo>
                <a:lnTo>
                  <a:pt x="11418128" y="0"/>
                </a:lnTo>
                <a:lnTo>
                  <a:pt x="12188669" y="0"/>
                </a:lnTo>
                <a:lnTo>
                  <a:pt x="12188669" y="6869661"/>
                </a:lnTo>
                <a:lnTo>
                  <a:pt x="11315702" y="6869661"/>
                </a:lnTo>
                <a:lnTo>
                  <a:pt x="11315702" y="6858000"/>
                </a:lnTo>
                <a:lnTo>
                  <a:pt x="0" y="6858000"/>
                </a:lnTo>
                <a:lnTo>
                  <a:pt x="0" y="5087114"/>
                </a:lnTo>
                <a:close/>
              </a:path>
            </a:pathLst>
          </a:custGeom>
          <a:gradFill>
            <a:gsLst>
              <a:gs pos="100000">
                <a:schemeClr val="accent3">
                  <a:lumMod val="60000"/>
                  <a:lumOff val="40000"/>
                  <a:alpha val="54000"/>
                </a:schemeClr>
              </a:gs>
              <a:gs pos="0">
                <a:schemeClr val="accent1">
                  <a:alpha val="24000"/>
                </a:schemeClr>
              </a:gs>
            </a:gsLst>
            <a:lin ang="5400000" scaled="1"/>
          </a:gradFill>
          <a:ln>
            <a:noFill/>
            <a:prstDash val="dash"/>
          </a:ln>
          <a:effectLst/>
        </p:spPr>
        <p:style>
          <a:lnRef idx="1">
            <a:schemeClr val="accent1"/>
          </a:lnRef>
          <a:fillRef idx="3">
            <a:schemeClr val="accent1"/>
          </a:fillRef>
          <a:effectRef idx="2">
            <a:schemeClr val="accent1"/>
          </a:effectRef>
          <a:fontRef idx="minor">
            <a:schemeClr val="lt1"/>
          </a:fontRef>
        </p:style>
        <p:txBody>
          <a:bodyPr wrap="square" lIns="91408" tIns="45705" rIns="91408" bIns="45705" rtlCol="0" anchor="ctr">
            <a:noAutofit/>
          </a:bodyPr>
          <a:lstStyle/>
          <a:p>
            <a:pPr algn="ctr"/>
            <a:endParaRPr lang="en-US" sz="1700" dirty="0">
              <a:solidFill>
                <a:prstClr val="white"/>
              </a:solidFill>
            </a:endParaRPr>
          </a:p>
        </p:txBody>
      </p:sp>
      <p:sp>
        <p:nvSpPr>
          <p:cNvPr id="8" name="Snip Single Corner Rectangle 7"/>
          <p:cNvSpPr/>
          <p:nvPr userDrawn="1"/>
        </p:nvSpPr>
        <p:spPr>
          <a:xfrm rot="16200000">
            <a:off x="3928044" y="-1402012"/>
            <a:ext cx="4923349" cy="11594890"/>
          </a:xfrm>
          <a:prstGeom prst="snip1Rect">
            <a:avLst>
              <a:gd name="adj" fmla="val 11900"/>
            </a:avLst>
          </a:prstGeom>
          <a:solidFill>
            <a:schemeClr val="accent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84" tIns="45693" rIns="91384" bIns="45693" numCol="1" spcCol="0" rtlCol="0" fromWordArt="0" anchor="ctr" anchorCtr="0" forceAA="0" compatLnSpc="1">
            <a:prstTxWarp prst="textNoShape">
              <a:avLst/>
            </a:prstTxWarp>
            <a:noAutofit/>
          </a:bodyPr>
          <a:lstStyle/>
          <a:p>
            <a:pPr algn="ctr"/>
            <a:endParaRPr lang="en-US" sz="1700" dirty="0">
              <a:solidFill>
                <a:prstClr val="white"/>
              </a:solidFill>
            </a:endParaRPr>
          </a:p>
        </p:txBody>
      </p:sp>
      <p:grpSp>
        <p:nvGrpSpPr>
          <p:cNvPr id="2" name="Group 1"/>
          <p:cNvGrpSpPr/>
          <p:nvPr userDrawn="1"/>
        </p:nvGrpSpPr>
        <p:grpSpPr>
          <a:xfrm>
            <a:off x="1586" y="1"/>
            <a:ext cx="1038652" cy="1038923"/>
            <a:chOff x="1586" y="1487464"/>
            <a:chExt cx="1038652" cy="1038922"/>
          </a:xfrm>
        </p:grpSpPr>
        <p:sp>
          <p:nvSpPr>
            <p:cNvPr id="7" name="Right Triangle 6"/>
            <p:cNvSpPr/>
            <p:nvPr userDrawn="1"/>
          </p:nvSpPr>
          <p:spPr>
            <a:xfrm rot="10800000" flipH="1">
              <a:off x="1587" y="1487464"/>
              <a:ext cx="1038651" cy="1038922"/>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a:solidFill>
                  <a:prstClr val="white"/>
                </a:solidFill>
              </a:endParaRPr>
            </a:p>
          </p:txBody>
        </p:sp>
        <p:sp>
          <p:nvSpPr>
            <p:cNvPr id="12" name="Right Triangle 11"/>
            <p:cNvSpPr/>
            <p:nvPr userDrawn="1"/>
          </p:nvSpPr>
          <p:spPr>
            <a:xfrm rot="10800000" flipH="1">
              <a:off x="1586" y="1487464"/>
              <a:ext cx="1038651" cy="1038922"/>
            </a:xfrm>
            <a:prstGeom prst="rtTriangle">
              <a:avLst/>
            </a:prstGeom>
            <a:gradFill flip="none" rotWithShape="1">
              <a:gsLst>
                <a:gs pos="1000">
                  <a:schemeClr val="accent4">
                    <a:lumMod val="75000"/>
                    <a:alpha val="36000"/>
                  </a:schemeClr>
                </a:gs>
                <a:gs pos="100000">
                  <a:schemeClr val="accent4"/>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lvl="0" algn="ctr"/>
              <a:endParaRPr lang="en-US" sz="1700" kern="0">
                <a:solidFill>
                  <a:srgbClr val="717074"/>
                </a:solidFill>
              </a:endParaRPr>
            </a:p>
          </p:txBody>
        </p:sp>
      </p:grpSp>
      <p:sp>
        <p:nvSpPr>
          <p:cNvPr id="22" name="Picture Placeholder 20"/>
          <p:cNvSpPr>
            <a:spLocks noGrp="1"/>
          </p:cNvSpPr>
          <p:nvPr>
            <p:ph type="pic" sz="quarter" idx="13" hasCustomPrompt="1"/>
          </p:nvPr>
        </p:nvSpPr>
        <p:spPr>
          <a:xfrm>
            <a:off x="7644834" y="2697269"/>
            <a:ext cx="3601525" cy="1550327"/>
          </a:xfrm>
        </p:spPr>
        <p:txBody>
          <a:bodyPr anchor="ctr" anchorCtr="0"/>
          <a:lstStyle>
            <a:lvl1pPr marL="0" indent="0" algn="ctr">
              <a:buNone/>
              <a:defRPr>
                <a:solidFill>
                  <a:schemeClr val="bg2"/>
                </a:solidFill>
              </a:defRPr>
            </a:lvl1pPr>
          </a:lstStyle>
          <a:p>
            <a:r>
              <a:rPr lang="en-US" dirty="0"/>
              <a:t>(LOGO)</a:t>
            </a:r>
          </a:p>
        </p:txBody>
      </p:sp>
      <p:sp>
        <p:nvSpPr>
          <p:cNvPr id="30" name="Title 29"/>
          <p:cNvSpPr>
            <a:spLocks noGrp="1"/>
          </p:cNvSpPr>
          <p:nvPr>
            <p:ph type="title" hasCustomPrompt="1"/>
          </p:nvPr>
        </p:nvSpPr>
        <p:spPr>
          <a:xfrm>
            <a:off x="630060" y="762180"/>
            <a:ext cx="7338739" cy="812800"/>
          </a:xfrm>
        </p:spPr>
        <p:txBody>
          <a:bodyPr anchor="b" anchorCtr="0"/>
          <a:lstStyle>
            <a:lvl1pPr marL="0" marR="0" indent="0" algn="l" defTabSz="914110" rtl="0" eaLnBrk="1" fontAlgn="auto" latinLnBrk="0" hangingPunct="1">
              <a:lnSpc>
                <a:spcPct val="90000"/>
              </a:lnSpc>
              <a:spcBef>
                <a:spcPct val="0"/>
              </a:spcBef>
              <a:spcAft>
                <a:spcPts val="0"/>
              </a:spcAft>
              <a:buClrTx/>
              <a:buSzTx/>
              <a:buFontTx/>
              <a:buNone/>
              <a:tabLst/>
              <a:defRPr sz="3201">
                <a:solidFill>
                  <a:schemeClr val="bg1"/>
                </a:solidFill>
              </a:defRPr>
            </a:lvl1pPr>
          </a:lstStyle>
          <a:p>
            <a:pPr lvl="0"/>
            <a:r>
              <a:rPr lang="en-US" dirty="0"/>
              <a:t>Case Study Title</a:t>
            </a:r>
          </a:p>
        </p:txBody>
      </p:sp>
      <p:sp>
        <p:nvSpPr>
          <p:cNvPr id="17" name="Oval 16"/>
          <p:cNvSpPr/>
          <p:nvPr/>
        </p:nvSpPr>
        <p:spPr>
          <a:xfrm>
            <a:off x="799443" y="4807937"/>
            <a:ext cx="1176999" cy="11769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endParaRPr lang="en-US" sz="3201" b="0" dirty="0">
              <a:solidFill>
                <a:prstClr val="white"/>
              </a:solidFill>
            </a:endParaRPr>
          </a:p>
        </p:txBody>
      </p:sp>
      <p:sp>
        <p:nvSpPr>
          <p:cNvPr id="20" name="Oval 19"/>
          <p:cNvSpPr/>
          <p:nvPr/>
        </p:nvSpPr>
        <p:spPr>
          <a:xfrm>
            <a:off x="4166269" y="4840199"/>
            <a:ext cx="1112460" cy="111245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endParaRPr lang="en-US" sz="3201" b="0" dirty="0">
              <a:solidFill>
                <a:prstClr val="white"/>
              </a:solidFill>
            </a:endParaRPr>
          </a:p>
        </p:txBody>
      </p:sp>
      <p:sp>
        <p:nvSpPr>
          <p:cNvPr id="24" name="Oval 23"/>
          <p:cNvSpPr/>
          <p:nvPr/>
        </p:nvSpPr>
        <p:spPr>
          <a:xfrm>
            <a:off x="7468568" y="4841090"/>
            <a:ext cx="1110697" cy="111069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3201" b="0" dirty="0">
              <a:solidFill>
                <a:prstClr val="white"/>
              </a:solidFill>
            </a:endParaRPr>
          </a:p>
        </p:txBody>
      </p:sp>
      <p:sp>
        <p:nvSpPr>
          <p:cNvPr id="29" name="TextBox 28"/>
          <p:cNvSpPr txBox="1"/>
          <p:nvPr userDrawn="1"/>
        </p:nvSpPr>
        <p:spPr>
          <a:xfrm>
            <a:off x="1199763" y="2251488"/>
            <a:ext cx="4398740" cy="375399"/>
          </a:xfrm>
          <a:prstGeom prst="rect">
            <a:avLst/>
          </a:prstGeom>
          <a:noFill/>
        </p:spPr>
        <p:txBody>
          <a:bodyPr wrap="square" lIns="0" tIns="0" rIns="0" bIns="0" rtlCol="0">
            <a:noAutofit/>
          </a:bodyPr>
          <a:lstStyle/>
          <a:p>
            <a:pPr marL="0" marR="0" lvl="0" indent="0" algn="l" defTabSz="914110" rtl="0" eaLnBrk="1" fontAlgn="auto" latinLnBrk="0" hangingPunct="1">
              <a:lnSpc>
                <a:spcPct val="90000"/>
              </a:lnSpc>
              <a:spcBef>
                <a:spcPts val="0"/>
              </a:spcBef>
              <a:spcAft>
                <a:spcPts val="0"/>
              </a:spcAft>
              <a:buClrTx/>
              <a:buSzTx/>
              <a:buFontTx/>
              <a:buNone/>
              <a:tabLst/>
              <a:defRPr/>
            </a:pPr>
            <a:r>
              <a:rPr lang="en-US" sz="2801" dirty="0">
                <a:solidFill>
                  <a:schemeClr val="bg2"/>
                </a:solidFill>
              </a:rPr>
              <a:t>Challenge</a:t>
            </a:r>
            <a:endParaRPr lang="en-US" sz="2399" dirty="0">
              <a:solidFill>
                <a:schemeClr val="bg2"/>
              </a:solidFill>
            </a:endParaRPr>
          </a:p>
        </p:txBody>
      </p:sp>
      <p:sp>
        <p:nvSpPr>
          <p:cNvPr id="38" name="Text Placeholder 37"/>
          <p:cNvSpPr>
            <a:spLocks noGrp="1"/>
          </p:cNvSpPr>
          <p:nvPr>
            <p:ph type="body" sz="quarter" idx="17" hasCustomPrompt="1"/>
          </p:nvPr>
        </p:nvSpPr>
        <p:spPr>
          <a:xfrm>
            <a:off x="1199551" y="2729319"/>
            <a:ext cx="5025503" cy="1550987"/>
          </a:xfrm>
        </p:spPr>
        <p:txBody>
          <a:bodyPr/>
          <a:lstStyle>
            <a:lvl1pPr marL="228528" indent="-228528">
              <a:buClr>
                <a:schemeClr val="bg1"/>
              </a:buClr>
              <a:buFont typeface="Arial" panose="020B0604020202020204" pitchFamily="34" charset="0"/>
              <a:buChar char="•"/>
              <a:defRPr sz="1900">
                <a:solidFill>
                  <a:schemeClr val="bg1"/>
                </a:solidFill>
              </a:defRPr>
            </a:lvl1pPr>
            <a:lvl2pPr marL="502768" indent="-228528">
              <a:buClr>
                <a:schemeClr val="bg1"/>
              </a:buClr>
              <a:buFont typeface="Arial" panose="020B0604020202020204" pitchFamily="34" charset="0"/>
              <a:buChar char="•"/>
              <a:defRPr sz="1600">
                <a:solidFill>
                  <a:schemeClr val="bg1"/>
                </a:solidFill>
              </a:defRPr>
            </a:lvl2pPr>
            <a:lvl3pPr marL="731288" indent="-182820">
              <a:buClr>
                <a:schemeClr val="bg1"/>
              </a:buClr>
              <a:buFont typeface="Arial" panose="020B0604020202020204" pitchFamily="34" charset="0"/>
              <a:buChar char="•"/>
              <a:defRPr sz="1600">
                <a:solidFill>
                  <a:schemeClr val="bg1"/>
                </a:solidFill>
              </a:defRPr>
            </a:lvl3pPr>
            <a:lvl4pPr marL="959816" indent="-182820">
              <a:buClr>
                <a:schemeClr val="bg1"/>
              </a:buClr>
              <a:buFont typeface="Arial" panose="020B0604020202020204" pitchFamily="34" charset="0"/>
              <a:buChar char="•"/>
              <a:defRPr sz="1600">
                <a:solidFill>
                  <a:schemeClr val="bg1"/>
                </a:solidFill>
              </a:defRPr>
            </a:lvl4pPr>
            <a:lvl5pPr marL="1188344" indent="-182820">
              <a:buClr>
                <a:schemeClr val="bg1"/>
              </a:buClr>
              <a:buFont typeface="Arial" panose="020B0604020202020204" pitchFamily="34" charset="0"/>
              <a:buChar char="•"/>
              <a:defRPr sz="1600">
                <a:solidFill>
                  <a:schemeClr val="bg1"/>
                </a:solidFill>
              </a:defRPr>
            </a:lvl5pPr>
          </a:lstStyle>
          <a:p>
            <a:pPr lvl="0"/>
            <a:r>
              <a:rPr lang="en-US" dirty="0"/>
              <a:t>Challenge</a:t>
            </a:r>
          </a:p>
          <a:p>
            <a:pPr lvl="0"/>
            <a:r>
              <a:rPr lang="en-US" dirty="0"/>
              <a:t>Challenge</a:t>
            </a:r>
          </a:p>
          <a:p>
            <a:pPr lvl="0"/>
            <a:r>
              <a:rPr lang="en-US" dirty="0"/>
              <a:t>Challenge</a:t>
            </a:r>
          </a:p>
        </p:txBody>
      </p:sp>
      <p:sp>
        <p:nvSpPr>
          <p:cNvPr id="42" name="Text Placeholder 41"/>
          <p:cNvSpPr>
            <a:spLocks noGrp="1"/>
          </p:cNvSpPr>
          <p:nvPr>
            <p:ph type="body" sz="quarter" idx="19" hasCustomPrompt="1"/>
          </p:nvPr>
        </p:nvSpPr>
        <p:spPr>
          <a:xfrm>
            <a:off x="916443" y="5156251"/>
            <a:ext cx="942974" cy="552451"/>
          </a:xfrm>
        </p:spPr>
        <p:txBody>
          <a:bodyPr anchor="ctr" anchorCtr="0"/>
          <a:lstStyle>
            <a:lvl1pPr marL="0" indent="0" algn="ctr">
              <a:buNone/>
              <a:defRPr sz="3600">
                <a:solidFill>
                  <a:schemeClr val="bg1"/>
                </a:solidFill>
              </a:defRPr>
            </a:lvl1pPr>
          </a:lstStyle>
          <a:p>
            <a:pPr lvl="0"/>
            <a:r>
              <a:rPr lang="en-US" dirty="0"/>
              <a:t>##</a:t>
            </a:r>
          </a:p>
        </p:txBody>
      </p:sp>
      <p:sp>
        <p:nvSpPr>
          <p:cNvPr id="43" name="Text Placeholder 41"/>
          <p:cNvSpPr>
            <a:spLocks noGrp="1"/>
          </p:cNvSpPr>
          <p:nvPr>
            <p:ph type="body" sz="quarter" idx="20" hasCustomPrompt="1"/>
          </p:nvPr>
        </p:nvSpPr>
        <p:spPr>
          <a:xfrm>
            <a:off x="4251012" y="5156251"/>
            <a:ext cx="942974" cy="552451"/>
          </a:xfrm>
        </p:spPr>
        <p:txBody>
          <a:bodyPr anchor="ctr" anchorCtr="0"/>
          <a:lstStyle>
            <a:lvl1pPr marL="0" indent="0" algn="ctr">
              <a:buNone/>
              <a:defRPr sz="3600">
                <a:solidFill>
                  <a:schemeClr val="bg1"/>
                </a:solidFill>
              </a:defRPr>
            </a:lvl1pPr>
          </a:lstStyle>
          <a:p>
            <a:pPr lvl="0"/>
            <a:r>
              <a:rPr lang="en-US" dirty="0"/>
              <a:t>##</a:t>
            </a:r>
          </a:p>
        </p:txBody>
      </p:sp>
      <p:sp>
        <p:nvSpPr>
          <p:cNvPr id="44" name="Text Placeholder 41"/>
          <p:cNvSpPr>
            <a:spLocks noGrp="1"/>
          </p:cNvSpPr>
          <p:nvPr>
            <p:ph type="body" sz="quarter" idx="21" hasCustomPrompt="1"/>
          </p:nvPr>
        </p:nvSpPr>
        <p:spPr>
          <a:xfrm>
            <a:off x="7552432" y="5156251"/>
            <a:ext cx="942974" cy="552451"/>
          </a:xfrm>
        </p:spPr>
        <p:txBody>
          <a:bodyPr anchor="ctr" anchorCtr="0"/>
          <a:lstStyle>
            <a:lvl1pPr marL="0" indent="0" algn="ctr">
              <a:buNone/>
              <a:defRPr sz="3600">
                <a:solidFill>
                  <a:schemeClr val="bg1"/>
                </a:solidFill>
              </a:defRPr>
            </a:lvl1pPr>
          </a:lstStyle>
          <a:p>
            <a:pPr lvl="0"/>
            <a:r>
              <a:rPr lang="en-US" dirty="0"/>
              <a:t>##</a:t>
            </a:r>
          </a:p>
        </p:txBody>
      </p:sp>
      <p:sp>
        <p:nvSpPr>
          <p:cNvPr id="45" name="Text Placeholder 37"/>
          <p:cNvSpPr>
            <a:spLocks noGrp="1"/>
          </p:cNvSpPr>
          <p:nvPr>
            <p:ph type="body" sz="quarter" idx="22" hasCustomPrompt="1"/>
          </p:nvPr>
        </p:nvSpPr>
        <p:spPr>
          <a:xfrm>
            <a:off x="2162169" y="4790975"/>
            <a:ext cx="1584357" cy="1218588"/>
          </a:xfrm>
        </p:spPr>
        <p:txBody>
          <a:bodyPr anchor="ctr" anchorCtr="0"/>
          <a:lstStyle>
            <a:lvl1pPr marL="0" indent="0">
              <a:lnSpc>
                <a:spcPct val="100000"/>
              </a:lnSpc>
              <a:buClr>
                <a:schemeClr val="bg1"/>
              </a:buClr>
              <a:buFont typeface="Arial" panose="020B0604020202020204" pitchFamily="34" charset="0"/>
              <a:buNone/>
              <a:defRPr sz="1500" baseline="0">
                <a:solidFill>
                  <a:schemeClr val="bg1"/>
                </a:solidFill>
              </a:defRPr>
            </a:lvl1pPr>
            <a:lvl2pPr marL="502768" indent="-228528">
              <a:buClr>
                <a:schemeClr val="bg1"/>
              </a:buClr>
              <a:buFont typeface="Arial" panose="020B0604020202020204" pitchFamily="34" charset="0"/>
              <a:buChar char="•"/>
              <a:defRPr sz="1600">
                <a:solidFill>
                  <a:schemeClr val="bg1"/>
                </a:solidFill>
              </a:defRPr>
            </a:lvl2pPr>
            <a:lvl3pPr marL="731288" indent="-182820">
              <a:buClr>
                <a:schemeClr val="bg1"/>
              </a:buClr>
              <a:buFont typeface="Arial" panose="020B0604020202020204" pitchFamily="34" charset="0"/>
              <a:buChar char="•"/>
              <a:defRPr sz="1600">
                <a:solidFill>
                  <a:schemeClr val="bg1"/>
                </a:solidFill>
              </a:defRPr>
            </a:lvl3pPr>
            <a:lvl4pPr marL="959816" indent="-182820">
              <a:buClr>
                <a:schemeClr val="bg1"/>
              </a:buClr>
              <a:buFont typeface="Arial" panose="020B0604020202020204" pitchFamily="34" charset="0"/>
              <a:buChar char="•"/>
              <a:defRPr sz="1600">
                <a:solidFill>
                  <a:schemeClr val="bg1"/>
                </a:solidFill>
              </a:defRPr>
            </a:lvl4pPr>
            <a:lvl5pPr marL="1188344" indent="-182820">
              <a:buClr>
                <a:schemeClr val="bg1"/>
              </a:buClr>
              <a:buFont typeface="Arial" panose="020B0604020202020204" pitchFamily="34" charset="0"/>
              <a:buChar char="•"/>
              <a:defRPr sz="1600">
                <a:solidFill>
                  <a:schemeClr val="bg1"/>
                </a:solidFill>
              </a:defRPr>
            </a:lvl5pPr>
          </a:lstStyle>
          <a:p>
            <a:pPr lvl="0"/>
            <a:r>
              <a:rPr lang="en-US" dirty="0"/>
              <a:t>Example of positive business impact</a:t>
            </a:r>
          </a:p>
        </p:txBody>
      </p:sp>
      <p:sp>
        <p:nvSpPr>
          <p:cNvPr id="46" name="Text Placeholder 37"/>
          <p:cNvSpPr>
            <a:spLocks noGrp="1"/>
          </p:cNvSpPr>
          <p:nvPr>
            <p:ph type="body" sz="quarter" idx="23" hasCustomPrompt="1"/>
          </p:nvPr>
        </p:nvSpPr>
        <p:spPr>
          <a:xfrm>
            <a:off x="5417184" y="4790975"/>
            <a:ext cx="1584357" cy="1218588"/>
          </a:xfrm>
        </p:spPr>
        <p:txBody>
          <a:bodyPr anchor="ctr" anchorCtr="0"/>
          <a:lstStyle>
            <a:lvl1pPr marL="0" indent="0">
              <a:lnSpc>
                <a:spcPct val="100000"/>
              </a:lnSpc>
              <a:buClr>
                <a:schemeClr val="bg1"/>
              </a:buClr>
              <a:buFont typeface="Arial" panose="020B0604020202020204" pitchFamily="34" charset="0"/>
              <a:buNone/>
              <a:defRPr sz="1500" baseline="0">
                <a:solidFill>
                  <a:schemeClr val="bg1"/>
                </a:solidFill>
              </a:defRPr>
            </a:lvl1pPr>
            <a:lvl2pPr marL="502768" indent="-228528">
              <a:buClr>
                <a:schemeClr val="bg1"/>
              </a:buClr>
              <a:buFont typeface="Arial" panose="020B0604020202020204" pitchFamily="34" charset="0"/>
              <a:buChar char="•"/>
              <a:defRPr sz="1600">
                <a:solidFill>
                  <a:schemeClr val="bg1"/>
                </a:solidFill>
              </a:defRPr>
            </a:lvl2pPr>
            <a:lvl3pPr marL="731288" indent="-182820">
              <a:buClr>
                <a:schemeClr val="bg1"/>
              </a:buClr>
              <a:buFont typeface="Arial" panose="020B0604020202020204" pitchFamily="34" charset="0"/>
              <a:buChar char="•"/>
              <a:defRPr sz="1600">
                <a:solidFill>
                  <a:schemeClr val="bg1"/>
                </a:solidFill>
              </a:defRPr>
            </a:lvl3pPr>
            <a:lvl4pPr marL="959816" indent="-182820">
              <a:buClr>
                <a:schemeClr val="bg1"/>
              </a:buClr>
              <a:buFont typeface="Arial" panose="020B0604020202020204" pitchFamily="34" charset="0"/>
              <a:buChar char="•"/>
              <a:defRPr sz="1600">
                <a:solidFill>
                  <a:schemeClr val="bg1"/>
                </a:solidFill>
              </a:defRPr>
            </a:lvl4pPr>
            <a:lvl5pPr marL="1188344" indent="-182820">
              <a:buClr>
                <a:schemeClr val="bg1"/>
              </a:buClr>
              <a:buFont typeface="Arial" panose="020B0604020202020204" pitchFamily="34" charset="0"/>
              <a:buChar char="•"/>
              <a:defRPr sz="1600">
                <a:solidFill>
                  <a:schemeClr val="bg1"/>
                </a:solidFill>
              </a:defRPr>
            </a:lvl5pPr>
          </a:lstStyle>
          <a:p>
            <a:pPr lvl="0"/>
            <a:r>
              <a:rPr lang="en-US" dirty="0"/>
              <a:t>Example of positive business impact</a:t>
            </a:r>
          </a:p>
        </p:txBody>
      </p:sp>
      <p:sp>
        <p:nvSpPr>
          <p:cNvPr id="47" name="Text Placeholder 37"/>
          <p:cNvSpPr>
            <a:spLocks noGrp="1"/>
          </p:cNvSpPr>
          <p:nvPr>
            <p:ph type="body" sz="quarter" idx="24" hasCustomPrompt="1"/>
          </p:nvPr>
        </p:nvSpPr>
        <p:spPr>
          <a:xfrm>
            <a:off x="8701067" y="4790975"/>
            <a:ext cx="1584357" cy="1218588"/>
          </a:xfrm>
        </p:spPr>
        <p:txBody>
          <a:bodyPr anchor="ctr" anchorCtr="0"/>
          <a:lstStyle>
            <a:lvl1pPr marL="0" indent="0">
              <a:lnSpc>
                <a:spcPct val="100000"/>
              </a:lnSpc>
              <a:buClr>
                <a:schemeClr val="bg1"/>
              </a:buClr>
              <a:buFont typeface="Arial" panose="020B0604020202020204" pitchFamily="34" charset="0"/>
              <a:buNone/>
              <a:defRPr sz="1500" baseline="0">
                <a:solidFill>
                  <a:schemeClr val="bg1"/>
                </a:solidFill>
              </a:defRPr>
            </a:lvl1pPr>
            <a:lvl2pPr marL="502768" indent="-228528">
              <a:buClr>
                <a:schemeClr val="bg1"/>
              </a:buClr>
              <a:buFont typeface="Arial" panose="020B0604020202020204" pitchFamily="34" charset="0"/>
              <a:buChar char="•"/>
              <a:defRPr sz="1600">
                <a:solidFill>
                  <a:schemeClr val="bg1"/>
                </a:solidFill>
              </a:defRPr>
            </a:lvl2pPr>
            <a:lvl3pPr marL="731288" indent="-182820">
              <a:buClr>
                <a:schemeClr val="bg1"/>
              </a:buClr>
              <a:buFont typeface="Arial" panose="020B0604020202020204" pitchFamily="34" charset="0"/>
              <a:buChar char="•"/>
              <a:defRPr sz="1600">
                <a:solidFill>
                  <a:schemeClr val="bg1"/>
                </a:solidFill>
              </a:defRPr>
            </a:lvl3pPr>
            <a:lvl4pPr marL="959816" indent="-182820">
              <a:buClr>
                <a:schemeClr val="bg1"/>
              </a:buClr>
              <a:buFont typeface="Arial" panose="020B0604020202020204" pitchFamily="34" charset="0"/>
              <a:buChar char="•"/>
              <a:defRPr sz="1600">
                <a:solidFill>
                  <a:schemeClr val="bg1"/>
                </a:solidFill>
              </a:defRPr>
            </a:lvl4pPr>
            <a:lvl5pPr marL="1188344" indent="-182820">
              <a:buClr>
                <a:schemeClr val="bg1"/>
              </a:buClr>
              <a:buFont typeface="Arial" panose="020B0604020202020204" pitchFamily="34" charset="0"/>
              <a:buChar char="•"/>
              <a:defRPr sz="1600">
                <a:solidFill>
                  <a:schemeClr val="bg1"/>
                </a:solidFill>
              </a:defRPr>
            </a:lvl5pPr>
          </a:lstStyle>
          <a:p>
            <a:pPr lvl="0"/>
            <a:r>
              <a:rPr lang="en-US" dirty="0"/>
              <a:t>Example of positive business impact</a:t>
            </a:r>
          </a:p>
        </p:txBody>
      </p:sp>
      <p:cxnSp>
        <p:nvCxnSpPr>
          <p:cNvPr id="18" name="Straight Connector 17"/>
          <p:cNvCxnSpPr/>
          <p:nvPr userDrawn="1"/>
        </p:nvCxnSpPr>
        <p:spPr>
          <a:xfrm>
            <a:off x="6704012" y="2333636"/>
            <a:ext cx="0" cy="2266951"/>
          </a:xfrm>
          <a:prstGeom prst="line">
            <a:avLst/>
          </a:prstGeom>
          <a:ln w="19050">
            <a:solidFill>
              <a:schemeClr val="accent3">
                <a:lumMod val="60000"/>
                <a:lumOff val="4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1809413" y="6464267"/>
            <a:ext cx="304801" cy="239551"/>
          </a:xfrm>
          <a:prstGeom prst="rect">
            <a:avLst/>
          </a:prstGeom>
          <a:noFill/>
        </p:spPr>
        <p:txBody>
          <a:bodyPr wrap="square" lIns="0" tIns="0" rIns="0" bIns="0" rtlCol="0" anchor="ctr" anchorCtr="0">
            <a:noAutofit/>
          </a:bodyPr>
          <a:lstStyle/>
          <a:p>
            <a:pPr algn="ctr">
              <a:lnSpc>
                <a:spcPct val="90000"/>
              </a:lnSpc>
            </a:pPr>
            <a:fld id="{31E76FE2-F01A-408B-80C0-B524F3F45E05}" type="slidenum">
              <a:rPr lang="en-US" sz="1100" smtClean="0">
                <a:solidFill>
                  <a:schemeClr val="tx1"/>
                </a:solidFill>
              </a:rPr>
              <a:pPr algn="ctr">
                <a:lnSpc>
                  <a:spcPct val="90000"/>
                </a:lnSpc>
              </a:pPr>
              <a:t>‹#›</a:t>
            </a:fld>
            <a:endParaRPr lang="en-US" sz="1100" dirty="0">
              <a:solidFill>
                <a:schemeClr val="tx1"/>
              </a:solidFill>
            </a:endParaRPr>
          </a:p>
        </p:txBody>
      </p:sp>
      <p:sp>
        <p:nvSpPr>
          <p:cNvPr id="25" name="Rectangle 24"/>
          <p:cNvSpPr/>
          <p:nvPr userDrawn="1"/>
        </p:nvSpPr>
        <p:spPr>
          <a:xfrm>
            <a:off x="4322166" y="6476327"/>
            <a:ext cx="3544495" cy="215413"/>
          </a:xfrm>
          <a:prstGeom prst="rect">
            <a:avLst/>
          </a:prstGeom>
        </p:spPr>
        <p:txBody>
          <a:bodyPr wrap="none" lIns="91408" tIns="45705" rIns="91408" bIns="45705">
            <a:spAutoFit/>
          </a:bodyPr>
          <a:lstStyle/>
          <a:p>
            <a:pPr marL="0" marR="0" lvl="0" indent="0" algn="ctr" defTabSz="91411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accent3">
                    <a:lumMod val="60000"/>
                    <a:lumOff val="40000"/>
                  </a:schemeClr>
                </a:solidFill>
                <a:effectLst/>
                <a:uLnTx/>
                <a:uFillTx/>
                <a:latin typeface="+mn-lt"/>
                <a:ea typeface="+mn-ea"/>
                <a:cs typeface="+mn-cs"/>
              </a:rPr>
              <a:t>© 2017 VMware Inc. All rights reserved. Confidential – Not for Distribution</a:t>
            </a:r>
          </a:p>
        </p:txBody>
      </p:sp>
    </p:spTree>
    <p:extLst>
      <p:ext uri="{BB962C8B-B14F-4D97-AF65-F5344CB8AC3E}">
        <p14:creationId xmlns:p14="http://schemas.microsoft.com/office/powerpoint/2010/main" val="3704427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4" name="Slide Number Placeholder 2"/>
          <p:cNvSpPr>
            <a:spLocks noGrp="1"/>
          </p:cNvSpPr>
          <p:nvPr>
            <p:ph type="sldNum" sz="quarter" idx="12"/>
          </p:nvPr>
        </p:nvSpPr>
        <p:spPr>
          <a:xfrm>
            <a:off x="0" y="0"/>
            <a:ext cx="0" cy="0"/>
          </a:xfrm>
          <a:prstGeom prst="rect">
            <a:avLst/>
          </a:prstGeom>
        </p:spPr>
        <p:txBody>
          <a:bodyPr lIns="91408" tIns="45705" rIns="91408" bIns="45705"/>
          <a:lstStyle/>
          <a:p>
            <a:fld id="{6EA6D8CF-3CDE-4807-BCD2-C9F2B831AAA5}" type="slidenum">
              <a:rPr lang="en-US" smtClean="0">
                <a:solidFill>
                  <a:srgbClr val="C6C6C8">
                    <a:lumMod val="75000"/>
                  </a:srgbClr>
                </a:solidFill>
              </a:rPr>
              <a:pPr/>
              <a:t>‹#›</a:t>
            </a:fld>
            <a:endParaRPr lang="en-US">
              <a:solidFill>
                <a:srgbClr val="C6C6C8">
                  <a:lumMod val="75000"/>
                </a:srgbClr>
              </a:solidFill>
            </a:endParaRPr>
          </a:p>
        </p:txBody>
      </p:sp>
      <p:sp>
        <p:nvSpPr>
          <p:cNvPr id="56" name="Freeform 7"/>
          <p:cNvSpPr/>
          <p:nvPr userDrawn="1"/>
        </p:nvSpPr>
        <p:spPr>
          <a:xfrm rot="5400000" flipH="1">
            <a:off x="2658250" y="-2655762"/>
            <a:ext cx="6872343" cy="12185652"/>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solidFill>
            <a:schemeClr val="accent6"/>
          </a:solidFill>
          <a:ln>
            <a:noFill/>
            <a:prstDash val="dash"/>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lvl="0" algn="ctr"/>
            <a:endParaRPr lang="en-US" sz="1700" dirty="0">
              <a:solidFill>
                <a:prstClr val="white"/>
              </a:solidFill>
            </a:endParaRPr>
          </a:p>
        </p:txBody>
      </p:sp>
      <p:grpSp>
        <p:nvGrpSpPr>
          <p:cNvPr id="57" name="Group 56"/>
          <p:cNvGrpSpPr/>
          <p:nvPr userDrawn="1"/>
        </p:nvGrpSpPr>
        <p:grpSpPr>
          <a:xfrm>
            <a:off x="8108567" y="2819562"/>
            <a:ext cx="4078672" cy="4053677"/>
            <a:chOff x="8109091" y="2819399"/>
            <a:chExt cx="4079734" cy="4054733"/>
          </a:xfrm>
        </p:grpSpPr>
        <p:sp>
          <p:nvSpPr>
            <p:cNvPr id="58" name="Diagonal Stripe 57"/>
            <p:cNvSpPr/>
            <p:nvPr/>
          </p:nvSpPr>
          <p:spPr>
            <a:xfrm rot="5400000" flipH="1">
              <a:off x="8129658" y="2798832"/>
              <a:ext cx="4038600" cy="4079734"/>
            </a:xfrm>
            <a:prstGeom prst="diagStripe">
              <a:avLst>
                <a:gd name="adj" fmla="val 83193"/>
              </a:avLst>
            </a:prstGeom>
            <a:gradFill flip="none" rotWithShape="1">
              <a:gsLst>
                <a:gs pos="1000">
                  <a:srgbClr val="012145">
                    <a:alpha val="37000"/>
                  </a:srgbClr>
                </a:gs>
                <a:gs pos="100000">
                  <a:srgbClr val="012145"/>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dirty="0">
                <a:solidFill>
                  <a:srgbClr val="717074"/>
                </a:solidFill>
              </a:endParaRPr>
            </a:p>
          </p:txBody>
        </p:sp>
        <p:sp>
          <p:nvSpPr>
            <p:cNvPr id="59" name="Right Triangle 58"/>
            <p:cNvSpPr/>
            <p:nvPr/>
          </p:nvSpPr>
          <p:spPr>
            <a:xfrm flipH="1">
              <a:off x="8761412" y="3447611"/>
              <a:ext cx="3427413" cy="3426521"/>
            </a:xfrm>
            <a:prstGeom prst="rtTriangle">
              <a:avLst/>
            </a:prstGeom>
            <a:gradFill flip="none" rotWithShape="1">
              <a:gsLst>
                <a:gs pos="1000">
                  <a:srgbClr val="001032"/>
                </a:gs>
                <a:gs pos="100000">
                  <a:srgbClr val="0D507A"/>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a:solidFill>
                  <a:prstClr val="white"/>
                </a:solidFill>
              </a:endParaRPr>
            </a:p>
          </p:txBody>
        </p:sp>
      </p:grpSp>
      <p:sp>
        <p:nvSpPr>
          <p:cNvPr id="60" name="Right Triangle 59"/>
          <p:cNvSpPr/>
          <p:nvPr userDrawn="1"/>
        </p:nvSpPr>
        <p:spPr>
          <a:xfrm rot="5400000" flipH="1">
            <a:off x="1817" y="5093736"/>
            <a:ext cx="1764036" cy="1764495"/>
          </a:xfrm>
          <a:prstGeom prst="rtTriangle">
            <a:avLst/>
          </a:prstGeom>
          <a:gradFill flip="none" rotWithShape="1">
            <a:gsLst>
              <a:gs pos="1000">
                <a:schemeClr val="accent4">
                  <a:lumMod val="75000"/>
                  <a:alpha val="36000"/>
                </a:schemeClr>
              </a:gs>
              <a:gs pos="100000">
                <a:schemeClr val="accent4"/>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137" tIns="137067" rIns="274137" bIns="137067" rtlCol="0" anchor="ctr"/>
          <a:lstStyle/>
          <a:p>
            <a:pPr lvl="0" algn="ctr"/>
            <a:endParaRPr lang="en-US" sz="1700" kern="0">
              <a:solidFill>
                <a:srgbClr val="717074"/>
              </a:solidFill>
            </a:endParaRPr>
          </a:p>
        </p:txBody>
      </p:sp>
      <p:sp>
        <p:nvSpPr>
          <p:cNvPr id="2" name="Title 1"/>
          <p:cNvSpPr>
            <a:spLocks noGrp="1"/>
          </p:cNvSpPr>
          <p:nvPr>
            <p:ph type="title"/>
          </p:nvPr>
        </p:nvSpPr>
        <p:spPr>
          <a:xfrm>
            <a:off x="762317" y="1300320"/>
            <a:ext cx="7313295" cy="1524000"/>
          </a:xfrm>
        </p:spPr>
        <p:txBody>
          <a:bodyPr anchor="b"/>
          <a:lstStyle>
            <a:lvl1pPr algn="l" defTabSz="914110" rtl="0" eaLnBrk="1" latinLnBrk="0" hangingPunct="1">
              <a:lnSpc>
                <a:spcPct val="90000"/>
              </a:lnSpc>
              <a:spcBef>
                <a:spcPct val="0"/>
              </a:spcBef>
              <a:buNone/>
              <a:defRPr lang="en-US" sz="4400" b="0" kern="1200" dirty="0">
                <a:solidFill>
                  <a:prstClr val="white"/>
                </a:solidFill>
                <a:latin typeface="+mn-lt"/>
                <a:ea typeface="+mn-ea"/>
                <a:cs typeface="+mn-cs"/>
              </a:defRPr>
            </a:lvl1pPr>
          </a:lstStyle>
          <a:p>
            <a:pPr marL="0" lvl="0" algn="l" defTabSz="914110" rtl="0" eaLnBrk="1" latinLnBrk="0" hangingPunct="1">
              <a:lnSpc>
                <a:spcPct val="90000"/>
              </a:lnSpc>
              <a:spcBef>
                <a:spcPct val="0"/>
              </a:spcBef>
              <a:buNone/>
            </a:pPr>
            <a:r>
              <a:rPr lang="en-US"/>
              <a:t>Click to edit Master title style</a:t>
            </a:r>
            <a:endParaRPr lang="en-US" dirty="0"/>
          </a:p>
        </p:txBody>
      </p:sp>
    </p:spTree>
    <p:extLst>
      <p:ext uri="{BB962C8B-B14F-4D97-AF65-F5344CB8AC3E}">
        <p14:creationId xmlns:p14="http://schemas.microsoft.com/office/powerpoint/2010/main" val="889196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w/Subtitle">
    <p:spTree>
      <p:nvGrpSpPr>
        <p:cNvPr id="1" name=""/>
        <p:cNvGrpSpPr/>
        <p:nvPr/>
      </p:nvGrpSpPr>
      <p:grpSpPr>
        <a:xfrm>
          <a:off x="0" y="0"/>
          <a:ext cx="0" cy="0"/>
          <a:chOff x="0" y="0"/>
          <a:chExt cx="0" cy="0"/>
        </a:xfrm>
      </p:grpSpPr>
      <p:sp>
        <p:nvSpPr>
          <p:cNvPr id="54" name="Slide Number Placeholder 2"/>
          <p:cNvSpPr>
            <a:spLocks noGrp="1"/>
          </p:cNvSpPr>
          <p:nvPr>
            <p:ph type="sldNum" sz="quarter" idx="12"/>
          </p:nvPr>
        </p:nvSpPr>
        <p:spPr>
          <a:xfrm>
            <a:off x="0" y="0"/>
            <a:ext cx="0" cy="0"/>
          </a:xfrm>
          <a:prstGeom prst="rect">
            <a:avLst/>
          </a:prstGeom>
        </p:spPr>
        <p:txBody>
          <a:bodyPr lIns="91408" tIns="45705" rIns="91408" bIns="45705"/>
          <a:lstStyle/>
          <a:p>
            <a:fld id="{6EA6D8CF-3CDE-4807-BCD2-C9F2B831AAA5}" type="slidenum">
              <a:rPr lang="en-US" smtClean="0">
                <a:solidFill>
                  <a:srgbClr val="C6C6C8">
                    <a:lumMod val="75000"/>
                  </a:srgbClr>
                </a:solidFill>
              </a:rPr>
              <a:pPr/>
              <a:t>‹#›</a:t>
            </a:fld>
            <a:endParaRPr lang="en-US">
              <a:solidFill>
                <a:srgbClr val="C6C6C8">
                  <a:lumMod val="75000"/>
                </a:srgbClr>
              </a:solidFill>
            </a:endParaRPr>
          </a:p>
        </p:txBody>
      </p:sp>
      <p:sp>
        <p:nvSpPr>
          <p:cNvPr id="56" name="Freeform 7"/>
          <p:cNvSpPr/>
          <p:nvPr userDrawn="1"/>
        </p:nvSpPr>
        <p:spPr>
          <a:xfrm rot="5400000" flipH="1">
            <a:off x="2658250" y="-2655762"/>
            <a:ext cx="6872343" cy="12185652"/>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solidFill>
            <a:schemeClr val="accent6"/>
          </a:solidFill>
          <a:ln>
            <a:noFill/>
            <a:prstDash val="dash"/>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lvl="0" algn="ctr"/>
            <a:endParaRPr lang="en-US" sz="1700" dirty="0">
              <a:solidFill>
                <a:prstClr val="white"/>
              </a:solidFill>
            </a:endParaRPr>
          </a:p>
        </p:txBody>
      </p:sp>
      <p:grpSp>
        <p:nvGrpSpPr>
          <p:cNvPr id="57" name="Group 56"/>
          <p:cNvGrpSpPr/>
          <p:nvPr userDrawn="1"/>
        </p:nvGrpSpPr>
        <p:grpSpPr>
          <a:xfrm>
            <a:off x="8108567" y="2819562"/>
            <a:ext cx="4078672" cy="4053677"/>
            <a:chOff x="8109091" y="2819399"/>
            <a:chExt cx="4079734" cy="4054733"/>
          </a:xfrm>
        </p:grpSpPr>
        <p:sp>
          <p:nvSpPr>
            <p:cNvPr id="58" name="Diagonal Stripe 57"/>
            <p:cNvSpPr/>
            <p:nvPr/>
          </p:nvSpPr>
          <p:spPr>
            <a:xfrm rot="5400000" flipH="1">
              <a:off x="8129658" y="2798832"/>
              <a:ext cx="4038600" cy="4079734"/>
            </a:xfrm>
            <a:prstGeom prst="diagStripe">
              <a:avLst>
                <a:gd name="adj" fmla="val 83193"/>
              </a:avLst>
            </a:prstGeom>
            <a:gradFill flip="none" rotWithShape="1">
              <a:gsLst>
                <a:gs pos="1000">
                  <a:srgbClr val="012145">
                    <a:alpha val="37000"/>
                  </a:srgbClr>
                </a:gs>
                <a:gs pos="100000">
                  <a:srgbClr val="012145"/>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dirty="0">
                <a:solidFill>
                  <a:srgbClr val="717074"/>
                </a:solidFill>
              </a:endParaRPr>
            </a:p>
          </p:txBody>
        </p:sp>
        <p:sp>
          <p:nvSpPr>
            <p:cNvPr id="59" name="Right Triangle 58"/>
            <p:cNvSpPr/>
            <p:nvPr/>
          </p:nvSpPr>
          <p:spPr>
            <a:xfrm flipH="1">
              <a:off x="8761412" y="3447611"/>
              <a:ext cx="3427413" cy="3426521"/>
            </a:xfrm>
            <a:prstGeom prst="rtTriangle">
              <a:avLst/>
            </a:prstGeom>
            <a:gradFill flip="none" rotWithShape="1">
              <a:gsLst>
                <a:gs pos="1000">
                  <a:srgbClr val="001032"/>
                </a:gs>
                <a:gs pos="100000">
                  <a:srgbClr val="0D507A"/>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a:solidFill>
                  <a:prstClr val="white"/>
                </a:solidFill>
              </a:endParaRPr>
            </a:p>
          </p:txBody>
        </p:sp>
      </p:grpSp>
      <p:sp>
        <p:nvSpPr>
          <p:cNvPr id="60" name="Right Triangle 59"/>
          <p:cNvSpPr/>
          <p:nvPr userDrawn="1"/>
        </p:nvSpPr>
        <p:spPr>
          <a:xfrm rot="5400000" flipH="1">
            <a:off x="1817" y="5093736"/>
            <a:ext cx="1764036" cy="1764495"/>
          </a:xfrm>
          <a:prstGeom prst="rtTriangle">
            <a:avLst/>
          </a:prstGeom>
          <a:gradFill flip="none" rotWithShape="1">
            <a:gsLst>
              <a:gs pos="1000">
                <a:schemeClr val="accent4">
                  <a:lumMod val="75000"/>
                  <a:alpha val="36000"/>
                </a:schemeClr>
              </a:gs>
              <a:gs pos="100000">
                <a:schemeClr val="accent4"/>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137" tIns="137067" rIns="274137" bIns="137067" rtlCol="0" anchor="ctr"/>
          <a:lstStyle/>
          <a:p>
            <a:pPr lvl="0" algn="ctr"/>
            <a:endParaRPr lang="en-US" sz="1700" kern="0">
              <a:solidFill>
                <a:srgbClr val="717074"/>
              </a:solidFill>
            </a:endParaRPr>
          </a:p>
        </p:txBody>
      </p:sp>
      <p:sp>
        <p:nvSpPr>
          <p:cNvPr id="2" name="Title 1"/>
          <p:cNvSpPr>
            <a:spLocks noGrp="1"/>
          </p:cNvSpPr>
          <p:nvPr>
            <p:ph type="title"/>
          </p:nvPr>
        </p:nvSpPr>
        <p:spPr>
          <a:xfrm>
            <a:off x="762317" y="1300320"/>
            <a:ext cx="7313295" cy="1524000"/>
          </a:xfrm>
        </p:spPr>
        <p:txBody>
          <a:bodyPr anchor="b"/>
          <a:lstStyle>
            <a:lvl1pPr algn="l" defTabSz="914110" rtl="0" eaLnBrk="1" latinLnBrk="0" hangingPunct="1">
              <a:lnSpc>
                <a:spcPct val="90000"/>
              </a:lnSpc>
              <a:spcBef>
                <a:spcPct val="0"/>
              </a:spcBef>
              <a:buNone/>
              <a:defRPr lang="en-US" sz="4400" b="0" kern="1200" dirty="0">
                <a:solidFill>
                  <a:prstClr val="white"/>
                </a:solidFill>
                <a:latin typeface="+mn-lt"/>
                <a:ea typeface="+mn-ea"/>
                <a:cs typeface="+mn-cs"/>
              </a:defRPr>
            </a:lvl1pPr>
          </a:lstStyle>
          <a:p>
            <a:pPr marL="0" lvl="0" algn="l" defTabSz="914110" rtl="0" eaLnBrk="1" latinLnBrk="0" hangingPunct="1">
              <a:lnSpc>
                <a:spcPct val="90000"/>
              </a:lnSpc>
              <a:spcBef>
                <a:spcPct val="0"/>
              </a:spcBef>
              <a:buNone/>
            </a:pPr>
            <a:r>
              <a:rPr lang="en-US"/>
              <a:t>Click to edit Master title style</a:t>
            </a:r>
            <a:endParaRPr lang="en-US" dirty="0"/>
          </a:p>
        </p:txBody>
      </p:sp>
      <p:sp>
        <p:nvSpPr>
          <p:cNvPr id="3" name="Text Placeholder 2"/>
          <p:cNvSpPr>
            <a:spLocks noGrp="1"/>
          </p:cNvSpPr>
          <p:nvPr>
            <p:ph type="body" idx="1"/>
          </p:nvPr>
        </p:nvSpPr>
        <p:spPr>
          <a:xfrm>
            <a:off x="757028" y="2900520"/>
            <a:ext cx="7313295" cy="609600"/>
          </a:xfrm>
        </p:spPr>
        <p:txBody>
          <a:bodyPr anchor="t"/>
          <a:lstStyle>
            <a:lvl1pPr marL="0" indent="0" algn="l" defTabSz="91411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lang="en-US" sz="2299" kern="1200" dirty="0" smtClean="0">
                <a:solidFill>
                  <a:schemeClr val="accent4">
                    <a:lumMod val="60000"/>
                    <a:lumOff val="40000"/>
                  </a:schemeClr>
                </a:solidFill>
                <a:latin typeface="+mn-lt"/>
                <a:ea typeface="+mn-ea"/>
                <a:cs typeface="+mn-cs"/>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marL="0" lvl="0" indent="0" algn="l" defTabSz="914110"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a:t>Edit Master text styles</a:t>
            </a:r>
          </a:p>
        </p:txBody>
      </p:sp>
    </p:spTree>
    <p:extLst>
      <p:ext uri="{BB962C8B-B14F-4D97-AF65-F5344CB8AC3E}">
        <p14:creationId xmlns:p14="http://schemas.microsoft.com/office/powerpoint/2010/main" val="3847452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617877" y="6446047"/>
            <a:ext cx="1099794" cy="173355"/>
            <a:chOff x="-84138" y="5622925"/>
            <a:chExt cx="4330701" cy="682626"/>
          </a:xfrm>
        </p:grpSpPr>
        <p:sp>
          <p:nvSpPr>
            <p:cNvPr id="1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sp>
        <p:nvSpPr>
          <p:cNvPr id="12" name="Title 1"/>
          <p:cNvSpPr>
            <a:spLocks noGrp="1"/>
          </p:cNvSpPr>
          <p:nvPr>
            <p:ph type="title"/>
          </p:nvPr>
        </p:nvSpPr>
        <p:spPr>
          <a:xfrm>
            <a:off x="762317" y="1300320"/>
            <a:ext cx="7313295" cy="1524000"/>
          </a:xfrm>
        </p:spPr>
        <p:txBody>
          <a:bodyPr anchor="b"/>
          <a:lstStyle>
            <a:lvl1pPr algn="l" defTabSz="914110" rtl="0" eaLnBrk="1" latinLnBrk="0" hangingPunct="1">
              <a:lnSpc>
                <a:spcPct val="90000"/>
              </a:lnSpc>
              <a:spcBef>
                <a:spcPct val="0"/>
              </a:spcBef>
              <a:buNone/>
              <a:defRPr lang="en-US" sz="4400" b="0" kern="1200" dirty="0">
                <a:solidFill>
                  <a:schemeClr val="accent1"/>
                </a:solidFill>
                <a:latin typeface="+mn-lt"/>
                <a:ea typeface="+mn-ea"/>
                <a:cs typeface="+mn-cs"/>
              </a:defRPr>
            </a:lvl1pPr>
          </a:lstStyle>
          <a:p>
            <a:pPr marL="0" lvl="0" algn="l" defTabSz="914110" rtl="0" eaLnBrk="1" latinLnBrk="0" hangingPunct="1">
              <a:lnSpc>
                <a:spcPct val="90000"/>
              </a:lnSpc>
              <a:spcBef>
                <a:spcPct val="0"/>
              </a:spcBef>
              <a:buNone/>
            </a:pPr>
            <a:r>
              <a:rPr lang="en-US"/>
              <a:t>Click to edit Master title style</a:t>
            </a:r>
            <a:endParaRPr lang="en-US" dirty="0"/>
          </a:p>
        </p:txBody>
      </p:sp>
      <p:sp>
        <p:nvSpPr>
          <p:cNvPr id="13" name="Text Placeholder 2"/>
          <p:cNvSpPr>
            <a:spLocks noGrp="1"/>
          </p:cNvSpPr>
          <p:nvPr>
            <p:ph type="body" idx="1"/>
          </p:nvPr>
        </p:nvSpPr>
        <p:spPr>
          <a:xfrm>
            <a:off x="757028" y="2900520"/>
            <a:ext cx="7313295" cy="609600"/>
          </a:xfrm>
        </p:spPr>
        <p:txBody>
          <a:bodyPr anchor="t"/>
          <a:lstStyle>
            <a:lvl1pPr marL="0" indent="0" algn="l" defTabSz="91411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lang="en-US" sz="2299" kern="1200" dirty="0" smtClean="0">
                <a:solidFill>
                  <a:schemeClr val="tx1"/>
                </a:solidFill>
                <a:latin typeface="+mn-lt"/>
                <a:ea typeface="+mn-ea"/>
                <a:cs typeface="+mn-cs"/>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marL="0" lvl="0" indent="0" algn="l" defTabSz="914110"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a:t>Edit Master text styles</a:t>
            </a:r>
          </a:p>
        </p:txBody>
      </p:sp>
    </p:spTree>
    <p:extLst>
      <p:ext uri="{BB962C8B-B14F-4D97-AF65-F5344CB8AC3E}">
        <p14:creationId xmlns:p14="http://schemas.microsoft.com/office/powerpoint/2010/main" val="1769201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Quo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4" name="Group 23"/>
          <p:cNvGrpSpPr/>
          <p:nvPr/>
        </p:nvGrpSpPr>
        <p:grpSpPr>
          <a:xfrm>
            <a:off x="617877" y="6446047"/>
            <a:ext cx="1099794" cy="173355"/>
            <a:chOff x="-84138" y="5622925"/>
            <a:chExt cx="4330701" cy="682626"/>
          </a:xfrm>
          <a:solidFill>
            <a:srgbClr val="FFFFFF"/>
          </a:solidFill>
        </p:grpSpPr>
        <p:sp>
          <p:nvSpPr>
            <p:cNvPr id="2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3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3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sp>
        <p:nvSpPr>
          <p:cNvPr id="12" name="Text Placeholder 2"/>
          <p:cNvSpPr>
            <a:spLocks noGrp="1"/>
          </p:cNvSpPr>
          <p:nvPr>
            <p:ph type="body" idx="10" hasCustomPrompt="1"/>
          </p:nvPr>
        </p:nvSpPr>
        <p:spPr>
          <a:xfrm>
            <a:off x="914172" y="2593231"/>
            <a:ext cx="4812049" cy="533400"/>
          </a:xfrm>
        </p:spPr>
        <p:txBody>
          <a:bodyPr anchor="t"/>
          <a:lstStyle>
            <a:lvl1pPr marL="0" indent="0">
              <a:spcBef>
                <a:spcPts val="0"/>
              </a:spcBef>
              <a:buNone/>
              <a:defRPr sz="1600">
                <a:solidFill>
                  <a:schemeClr val="accent1"/>
                </a:solidFill>
              </a:defRPr>
            </a:lvl1pPr>
            <a:lvl2pPr marL="0" indent="0">
              <a:spcBef>
                <a:spcPts val="0"/>
              </a:spcBef>
              <a:buNone/>
              <a:defRPr sz="1600">
                <a:solidFill>
                  <a:schemeClr val="accent1"/>
                </a:solidFill>
              </a:defRPr>
            </a:lvl2pPr>
            <a:lvl3pPr marL="0" indent="0">
              <a:spcBef>
                <a:spcPts val="0"/>
              </a:spcBef>
              <a:buNone/>
              <a:defRPr sz="1600">
                <a:solidFill>
                  <a:schemeClr val="accent1"/>
                </a:solidFill>
              </a:defRPr>
            </a:lvl3pPr>
            <a:lvl4pPr marL="0" indent="0">
              <a:spcBef>
                <a:spcPts val="0"/>
              </a:spcBef>
              <a:buNone/>
              <a:defRPr sz="1600">
                <a:solidFill>
                  <a:schemeClr val="accent1"/>
                </a:solidFill>
              </a:defRPr>
            </a:lvl4pPr>
            <a:lvl5pPr marL="0" indent="0">
              <a:spcBef>
                <a:spcPts val="0"/>
              </a:spcBef>
              <a:buNone/>
              <a:defRPr sz="1600">
                <a:solidFill>
                  <a:schemeClr val="accent1"/>
                </a:solidFill>
              </a:defRPr>
            </a:lvl5pPr>
            <a:lvl6pPr marL="0" indent="0">
              <a:spcBef>
                <a:spcPts val="0"/>
              </a:spcBef>
              <a:buNone/>
              <a:defRPr sz="1600">
                <a:solidFill>
                  <a:schemeClr val="accent1"/>
                </a:solidFill>
              </a:defRPr>
            </a:lvl6pPr>
            <a:lvl7pPr marL="0" indent="0">
              <a:spcBef>
                <a:spcPts val="0"/>
              </a:spcBef>
              <a:buNone/>
              <a:defRPr sz="1600">
                <a:solidFill>
                  <a:schemeClr val="accent1"/>
                </a:solidFill>
              </a:defRPr>
            </a:lvl7pPr>
            <a:lvl8pPr marL="0" indent="0">
              <a:spcBef>
                <a:spcPts val="0"/>
              </a:spcBef>
              <a:buNone/>
              <a:defRPr sz="1600">
                <a:solidFill>
                  <a:schemeClr val="accent1"/>
                </a:solidFill>
              </a:defRPr>
            </a:lvl8pPr>
            <a:lvl9pPr marL="0" indent="0">
              <a:spcBef>
                <a:spcPts val="0"/>
              </a:spcBef>
              <a:buNone/>
              <a:defRPr sz="1600">
                <a:solidFill>
                  <a:schemeClr val="accent1"/>
                </a:solidFill>
              </a:defRPr>
            </a:lvl9pPr>
          </a:lstStyle>
          <a:p>
            <a:pPr lvl="0"/>
            <a:r>
              <a:rPr lang="en-US" dirty="0"/>
              <a:t>Click to add Name, Title, Company</a:t>
            </a:r>
          </a:p>
        </p:txBody>
      </p:sp>
      <p:sp>
        <p:nvSpPr>
          <p:cNvPr id="5" name="Text Placeholder 4"/>
          <p:cNvSpPr>
            <a:spLocks noGrp="1"/>
          </p:cNvSpPr>
          <p:nvPr>
            <p:ph type="body" sz="quarter" idx="11"/>
          </p:nvPr>
        </p:nvSpPr>
        <p:spPr>
          <a:xfrm>
            <a:off x="843060" y="457200"/>
            <a:ext cx="4875530" cy="2011680"/>
          </a:xfrm>
        </p:spPr>
        <p:txBody>
          <a:bodyPr/>
          <a:lstStyle>
            <a:lvl1pPr marL="58717" indent="-55547">
              <a:lnSpc>
                <a:spcPct val="100000"/>
              </a:lnSpc>
              <a:spcBef>
                <a:spcPts val="0"/>
              </a:spcBef>
              <a:buNone/>
              <a:defRPr sz="2299">
                <a:solidFill>
                  <a:schemeClr val="accent3">
                    <a:lumMod val="50000"/>
                  </a:schemeClr>
                </a:solidFill>
              </a:defRPr>
            </a:lvl1pPr>
            <a:lvl2pPr marL="3175" indent="0">
              <a:lnSpc>
                <a:spcPct val="100000"/>
              </a:lnSpc>
              <a:spcBef>
                <a:spcPts val="0"/>
              </a:spcBef>
              <a:buNone/>
              <a:defRPr sz="2299">
                <a:solidFill>
                  <a:schemeClr val="accent1">
                    <a:lumMod val="50000"/>
                  </a:schemeClr>
                </a:solidFill>
              </a:defRPr>
            </a:lvl2pPr>
            <a:lvl3pPr marL="3175" indent="0">
              <a:lnSpc>
                <a:spcPct val="100000"/>
              </a:lnSpc>
              <a:spcBef>
                <a:spcPts val="0"/>
              </a:spcBef>
              <a:buNone/>
              <a:defRPr sz="2299">
                <a:solidFill>
                  <a:schemeClr val="accent1">
                    <a:lumMod val="50000"/>
                  </a:schemeClr>
                </a:solidFill>
              </a:defRPr>
            </a:lvl3pPr>
            <a:lvl4pPr marL="3175" indent="0">
              <a:lnSpc>
                <a:spcPct val="100000"/>
              </a:lnSpc>
              <a:spcBef>
                <a:spcPts val="0"/>
              </a:spcBef>
              <a:buNone/>
              <a:defRPr sz="2299">
                <a:solidFill>
                  <a:schemeClr val="accent1">
                    <a:lumMod val="50000"/>
                  </a:schemeClr>
                </a:solidFill>
              </a:defRPr>
            </a:lvl4pPr>
            <a:lvl5pPr marL="3175" indent="0">
              <a:lnSpc>
                <a:spcPct val="100000"/>
              </a:lnSpc>
              <a:spcBef>
                <a:spcPts val="0"/>
              </a:spcBef>
              <a:buNone/>
              <a:defRPr sz="2299">
                <a:solidFill>
                  <a:schemeClr val="accent1">
                    <a:lumMod val="50000"/>
                  </a:schemeClr>
                </a:solidFill>
              </a:defRPr>
            </a:lvl5pPr>
            <a:lvl6pPr marL="3175" indent="0">
              <a:lnSpc>
                <a:spcPct val="100000"/>
              </a:lnSpc>
              <a:spcBef>
                <a:spcPts val="0"/>
              </a:spcBef>
              <a:buNone/>
              <a:defRPr sz="2299">
                <a:solidFill>
                  <a:schemeClr val="accent1">
                    <a:lumMod val="50000"/>
                  </a:schemeClr>
                </a:solidFill>
              </a:defRPr>
            </a:lvl6pPr>
            <a:lvl7pPr marL="3175" indent="0">
              <a:lnSpc>
                <a:spcPct val="100000"/>
              </a:lnSpc>
              <a:spcBef>
                <a:spcPts val="0"/>
              </a:spcBef>
              <a:buNone/>
              <a:defRPr sz="2299">
                <a:solidFill>
                  <a:schemeClr val="accent1">
                    <a:lumMod val="50000"/>
                  </a:schemeClr>
                </a:solidFill>
              </a:defRPr>
            </a:lvl7pPr>
            <a:lvl8pPr marL="3175" indent="0">
              <a:lnSpc>
                <a:spcPct val="100000"/>
              </a:lnSpc>
              <a:spcBef>
                <a:spcPts val="0"/>
              </a:spcBef>
              <a:buNone/>
              <a:defRPr sz="2299">
                <a:solidFill>
                  <a:schemeClr val="accent1">
                    <a:lumMod val="50000"/>
                  </a:schemeClr>
                </a:solidFill>
              </a:defRPr>
            </a:lvl8pPr>
            <a:lvl9pPr marL="3175" indent="0">
              <a:lnSpc>
                <a:spcPct val="100000"/>
              </a:lnSpc>
              <a:spcBef>
                <a:spcPts val="0"/>
              </a:spcBef>
              <a:buNone/>
              <a:defRPr sz="2299">
                <a:solidFill>
                  <a:schemeClr val="accent1">
                    <a:lumMod val="50000"/>
                  </a:schemeClr>
                </a:solidFill>
              </a:defRPr>
            </a:lvl9pPr>
          </a:lstStyle>
          <a:p>
            <a:pPr lvl="0"/>
            <a:r>
              <a:rPr lang="en-US"/>
              <a:t>Edit Master text styles</a:t>
            </a:r>
          </a:p>
        </p:txBody>
      </p:sp>
    </p:spTree>
    <p:extLst>
      <p:ext uri="{BB962C8B-B14F-4D97-AF65-F5344CB8AC3E}">
        <p14:creationId xmlns:p14="http://schemas.microsoft.com/office/powerpoint/2010/main" val="1176062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Metric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322413" y="685800"/>
            <a:ext cx="4387977" cy="1676400"/>
          </a:xfrm>
        </p:spPr>
        <p:txBody>
          <a:bodyPr anchor="b"/>
          <a:lstStyle>
            <a:lvl1pPr marL="3175" indent="0">
              <a:spcBef>
                <a:spcPts val="0"/>
              </a:spcBef>
              <a:buNone/>
              <a:defRPr sz="11100">
                <a:solidFill>
                  <a:schemeClr val="accent3"/>
                </a:solidFill>
              </a:defRPr>
            </a:lvl1pPr>
            <a:lvl2pPr marL="3175" indent="0">
              <a:spcBef>
                <a:spcPts val="0"/>
              </a:spcBef>
              <a:buNone/>
              <a:defRPr sz="11100">
                <a:solidFill>
                  <a:schemeClr val="accent3"/>
                </a:solidFill>
              </a:defRPr>
            </a:lvl2pPr>
            <a:lvl3pPr marL="3175" indent="0">
              <a:spcBef>
                <a:spcPts val="0"/>
              </a:spcBef>
              <a:buNone/>
              <a:defRPr sz="11100">
                <a:solidFill>
                  <a:schemeClr val="accent3"/>
                </a:solidFill>
              </a:defRPr>
            </a:lvl3pPr>
            <a:lvl4pPr marL="3175" indent="0">
              <a:spcBef>
                <a:spcPts val="0"/>
              </a:spcBef>
              <a:buNone/>
              <a:defRPr sz="11100">
                <a:solidFill>
                  <a:schemeClr val="accent3"/>
                </a:solidFill>
              </a:defRPr>
            </a:lvl4pPr>
            <a:lvl5pPr marL="3175" indent="0">
              <a:spcBef>
                <a:spcPts val="0"/>
              </a:spcBef>
              <a:buNone/>
              <a:defRPr sz="11100">
                <a:solidFill>
                  <a:schemeClr val="accent3"/>
                </a:solidFill>
              </a:defRPr>
            </a:lvl5pPr>
            <a:lvl6pPr marL="3175" indent="0">
              <a:spcBef>
                <a:spcPts val="0"/>
              </a:spcBef>
              <a:buNone/>
              <a:defRPr sz="11100">
                <a:solidFill>
                  <a:schemeClr val="accent3"/>
                </a:solidFill>
              </a:defRPr>
            </a:lvl6pPr>
            <a:lvl7pPr marL="3175" indent="0">
              <a:spcBef>
                <a:spcPts val="0"/>
              </a:spcBef>
              <a:buNone/>
              <a:defRPr sz="11100">
                <a:solidFill>
                  <a:schemeClr val="accent3"/>
                </a:solidFill>
              </a:defRPr>
            </a:lvl7pPr>
            <a:lvl8pPr marL="3175" indent="0">
              <a:spcBef>
                <a:spcPts val="0"/>
              </a:spcBef>
              <a:buNone/>
              <a:defRPr sz="11100">
                <a:solidFill>
                  <a:schemeClr val="accent3"/>
                </a:solidFill>
              </a:defRPr>
            </a:lvl8pPr>
            <a:lvl9pPr marL="3175" indent="0">
              <a:spcBef>
                <a:spcPts val="0"/>
              </a:spcBef>
              <a:buNone/>
              <a:defRPr sz="11100">
                <a:solidFill>
                  <a:schemeClr val="accent3"/>
                </a:solidFill>
              </a:defRPr>
            </a:lvl9pPr>
          </a:lstStyle>
          <a:p>
            <a:pPr lvl="0"/>
            <a:r>
              <a:rPr lang="en-US" dirty="0"/>
              <a:t>XX</a:t>
            </a:r>
          </a:p>
        </p:txBody>
      </p:sp>
      <p:sp>
        <p:nvSpPr>
          <p:cNvPr id="14" name="Text Placeholder 3"/>
          <p:cNvSpPr>
            <a:spLocks noGrp="1"/>
          </p:cNvSpPr>
          <p:nvPr>
            <p:ph type="body" sz="quarter" idx="11"/>
          </p:nvPr>
        </p:nvSpPr>
        <p:spPr>
          <a:xfrm>
            <a:off x="1322413" y="2362200"/>
            <a:ext cx="4387977" cy="1066800"/>
          </a:xfrm>
        </p:spPr>
        <p:txBody>
          <a:bodyPr/>
          <a:lstStyle>
            <a:lvl1pPr marL="3175" indent="0">
              <a:spcBef>
                <a:spcPts val="0"/>
              </a:spcBef>
              <a:buNone/>
              <a:defRPr sz="2399" cap="none" baseline="0">
                <a:solidFill>
                  <a:schemeClr val="accent3"/>
                </a:solidFill>
              </a:defRPr>
            </a:lvl1pPr>
            <a:lvl2pPr marL="3175" indent="0">
              <a:spcBef>
                <a:spcPts val="0"/>
              </a:spcBef>
              <a:buNone/>
              <a:defRPr sz="2000" cap="all" baseline="0">
                <a:solidFill>
                  <a:schemeClr val="accent3"/>
                </a:solidFill>
              </a:defRPr>
            </a:lvl2pPr>
            <a:lvl3pPr marL="3175" indent="0">
              <a:spcBef>
                <a:spcPts val="0"/>
              </a:spcBef>
              <a:buNone/>
              <a:defRPr sz="2000" cap="all" baseline="0">
                <a:solidFill>
                  <a:schemeClr val="accent3"/>
                </a:solidFill>
              </a:defRPr>
            </a:lvl3pPr>
            <a:lvl4pPr marL="3175" indent="0">
              <a:spcBef>
                <a:spcPts val="0"/>
              </a:spcBef>
              <a:buNone/>
              <a:defRPr sz="2000" cap="all" baseline="0">
                <a:solidFill>
                  <a:schemeClr val="accent3"/>
                </a:solidFill>
              </a:defRPr>
            </a:lvl4pPr>
            <a:lvl5pPr marL="3175" indent="0">
              <a:spcBef>
                <a:spcPts val="0"/>
              </a:spcBef>
              <a:buNone/>
              <a:defRPr sz="2000" cap="all" baseline="0">
                <a:solidFill>
                  <a:schemeClr val="accent3"/>
                </a:solidFill>
              </a:defRPr>
            </a:lvl5pPr>
            <a:lvl6pPr marL="3175" indent="0">
              <a:spcBef>
                <a:spcPts val="0"/>
              </a:spcBef>
              <a:buNone/>
              <a:defRPr sz="2000" cap="all" baseline="0">
                <a:solidFill>
                  <a:schemeClr val="accent3"/>
                </a:solidFill>
              </a:defRPr>
            </a:lvl6pPr>
            <a:lvl7pPr marL="3175" indent="0">
              <a:spcBef>
                <a:spcPts val="0"/>
              </a:spcBef>
              <a:buNone/>
              <a:defRPr sz="2000" cap="all" baseline="0">
                <a:solidFill>
                  <a:schemeClr val="accent3"/>
                </a:solidFill>
              </a:defRPr>
            </a:lvl7pPr>
            <a:lvl8pPr marL="3175" indent="0">
              <a:spcBef>
                <a:spcPts val="0"/>
              </a:spcBef>
              <a:buNone/>
              <a:defRPr sz="2000" cap="all" baseline="0">
                <a:solidFill>
                  <a:schemeClr val="accent3"/>
                </a:solidFill>
              </a:defRPr>
            </a:lvl8pPr>
            <a:lvl9pPr marL="3175" indent="0">
              <a:spcBef>
                <a:spcPts val="0"/>
              </a:spcBef>
              <a:buNone/>
              <a:defRPr sz="2000" cap="all" baseline="0">
                <a:solidFill>
                  <a:schemeClr val="accent3"/>
                </a:solidFill>
              </a:defRPr>
            </a:lvl9pPr>
          </a:lstStyle>
          <a:p>
            <a:pPr lvl="0"/>
            <a:r>
              <a:rPr lang="en-US"/>
              <a:t>Edit Master text styles</a:t>
            </a:r>
          </a:p>
        </p:txBody>
      </p:sp>
      <p:grpSp>
        <p:nvGrpSpPr>
          <p:cNvPr id="15" name="Group 14"/>
          <p:cNvGrpSpPr/>
          <p:nvPr/>
        </p:nvGrpSpPr>
        <p:grpSpPr>
          <a:xfrm>
            <a:off x="617877" y="6446047"/>
            <a:ext cx="1099794" cy="173355"/>
            <a:chOff x="-84138" y="5622925"/>
            <a:chExt cx="4330701" cy="682626"/>
          </a:xfrm>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spTree>
    <p:extLst>
      <p:ext uri="{BB962C8B-B14F-4D97-AF65-F5344CB8AC3E}">
        <p14:creationId xmlns:p14="http://schemas.microsoft.com/office/powerpoint/2010/main" val="1884922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etric 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Group 14"/>
          <p:cNvGrpSpPr/>
          <p:nvPr/>
        </p:nvGrpSpPr>
        <p:grpSpPr>
          <a:xfrm>
            <a:off x="617877" y="6446047"/>
            <a:ext cx="1099794" cy="173355"/>
            <a:chOff x="-84138" y="5622925"/>
            <a:chExt cx="4330701" cy="682626"/>
          </a:xfrm>
          <a:solidFill>
            <a:srgbClr val="FFFFFF"/>
          </a:solidFill>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sp>
        <p:nvSpPr>
          <p:cNvPr id="4" name="Text Placeholder 3"/>
          <p:cNvSpPr>
            <a:spLocks noGrp="1"/>
          </p:cNvSpPr>
          <p:nvPr>
            <p:ph type="body" sz="quarter" idx="10" hasCustomPrompt="1"/>
          </p:nvPr>
        </p:nvSpPr>
        <p:spPr>
          <a:xfrm>
            <a:off x="6703855" y="2209800"/>
            <a:ext cx="4387977" cy="1676400"/>
          </a:xfrm>
        </p:spPr>
        <p:txBody>
          <a:bodyPr anchor="b"/>
          <a:lstStyle>
            <a:lvl1pPr marL="3175" indent="0">
              <a:spcBef>
                <a:spcPts val="0"/>
              </a:spcBef>
              <a:buNone/>
              <a:defRPr sz="11100">
                <a:solidFill>
                  <a:schemeClr val="bg1"/>
                </a:solidFill>
              </a:defRPr>
            </a:lvl1pPr>
            <a:lvl2pPr marL="3175" indent="0">
              <a:spcBef>
                <a:spcPts val="0"/>
              </a:spcBef>
              <a:buNone/>
              <a:defRPr sz="11100">
                <a:solidFill>
                  <a:schemeClr val="bg1"/>
                </a:solidFill>
              </a:defRPr>
            </a:lvl2pPr>
            <a:lvl3pPr marL="3175" indent="0">
              <a:spcBef>
                <a:spcPts val="0"/>
              </a:spcBef>
              <a:buNone/>
              <a:defRPr sz="11100">
                <a:solidFill>
                  <a:schemeClr val="bg1"/>
                </a:solidFill>
              </a:defRPr>
            </a:lvl3pPr>
            <a:lvl4pPr marL="3175" indent="0">
              <a:spcBef>
                <a:spcPts val="0"/>
              </a:spcBef>
              <a:buNone/>
              <a:defRPr sz="11100">
                <a:solidFill>
                  <a:schemeClr val="bg1"/>
                </a:solidFill>
              </a:defRPr>
            </a:lvl4pPr>
            <a:lvl5pPr marL="3175" indent="0">
              <a:spcBef>
                <a:spcPts val="0"/>
              </a:spcBef>
              <a:buNone/>
              <a:defRPr sz="11100">
                <a:solidFill>
                  <a:schemeClr val="bg1"/>
                </a:solidFill>
              </a:defRPr>
            </a:lvl5pPr>
            <a:lvl6pPr marL="3175" indent="0">
              <a:spcBef>
                <a:spcPts val="0"/>
              </a:spcBef>
              <a:buNone/>
              <a:defRPr sz="11100">
                <a:solidFill>
                  <a:schemeClr val="bg1"/>
                </a:solidFill>
              </a:defRPr>
            </a:lvl6pPr>
            <a:lvl7pPr marL="3175" indent="0">
              <a:spcBef>
                <a:spcPts val="0"/>
              </a:spcBef>
              <a:buNone/>
              <a:defRPr sz="11100">
                <a:solidFill>
                  <a:schemeClr val="bg1"/>
                </a:solidFill>
              </a:defRPr>
            </a:lvl7pPr>
            <a:lvl8pPr marL="3175" indent="0">
              <a:spcBef>
                <a:spcPts val="0"/>
              </a:spcBef>
              <a:buNone/>
              <a:defRPr sz="11100">
                <a:solidFill>
                  <a:schemeClr val="bg1"/>
                </a:solidFill>
              </a:defRPr>
            </a:lvl8pPr>
            <a:lvl9pPr marL="3175" indent="0">
              <a:spcBef>
                <a:spcPts val="0"/>
              </a:spcBef>
              <a:buNone/>
              <a:defRPr sz="11100">
                <a:solidFill>
                  <a:schemeClr val="bg1"/>
                </a:solidFill>
              </a:defRPr>
            </a:lvl9pPr>
          </a:lstStyle>
          <a:p>
            <a:pPr lvl="0"/>
            <a:r>
              <a:rPr lang="en-US" dirty="0"/>
              <a:t>XX</a:t>
            </a:r>
          </a:p>
        </p:txBody>
      </p:sp>
      <p:sp>
        <p:nvSpPr>
          <p:cNvPr id="14" name="Text Placeholder 3"/>
          <p:cNvSpPr>
            <a:spLocks noGrp="1"/>
          </p:cNvSpPr>
          <p:nvPr>
            <p:ph type="body" sz="quarter" idx="11"/>
          </p:nvPr>
        </p:nvSpPr>
        <p:spPr>
          <a:xfrm>
            <a:off x="6703855" y="3886200"/>
            <a:ext cx="4387977" cy="1066800"/>
          </a:xfrm>
        </p:spPr>
        <p:txBody>
          <a:bodyPr/>
          <a:lstStyle>
            <a:lvl1pPr marL="3175" indent="0">
              <a:spcBef>
                <a:spcPts val="0"/>
              </a:spcBef>
              <a:buNone/>
              <a:defRPr sz="2399" cap="none" baseline="0">
                <a:solidFill>
                  <a:schemeClr val="bg1"/>
                </a:solidFill>
              </a:defRPr>
            </a:lvl1pPr>
            <a:lvl2pPr marL="3175" indent="0">
              <a:spcBef>
                <a:spcPts val="0"/>
              </a:spcBef>
              <a:buNone/>
              <a:defRPr sz="2399" cap="none" baseline="0">
                <a:solidFill>
                  <a:schemeClr val="bg1"/>
                </a:solidFill>
              </a:defRPr>
            </a:lvl2pPr>
            <a:lvl3pPr marL="3175" indent="0">
              <a:spcBef>
                <a:spcPts val="0"/>
              </a:spcBef>
              <a:buNone/>
              <a:defRPr sz="2000" cap="all" baseline="0">
                <a:solidFill>
                  <a:schemeClr val="bg1"/>
                </a:solidFill>
              </a:defRPr>
            </a:lvl3pPr>
            <a:lvl4pPr marL="3175" indent="0">
              <a:spcBef>
                <a:spcPts val="0"/>
              </a:spcBef>
              <a:buNone/>
              <a:defRPr sz="2000" cap="all" baseline="0">
                <a:solidFill>
                  <a:schemeClr val="bg1"/>
                </a:solidFill>
              </a:defRPr>
            </a:lvl4pPr>
            <a:lvl5pPr marL="3175" indent="0">
              <a:spcBef>
                <a:spcPts val="0"/>
              </a:spcBef>
              <a:buNone/>
              <a:defRPr sz="2000" cap="all" baseline="0">
                <a:solidFill>
                  <a:schemeClr val="bg1"/>
                </a:solidFill>
              </a:defRPr>
            </a:lvl5pPr>
            <a:lvl6pPr marL="3175" indent="0">
              <a:spcBef>
                <a:spcPts val="0"/>
              </a:spcBef>
              <a:buNone/>
              <a:defRPr sz="2000" cap="all" baseline="0">
                <a:solidFill>
                  <a:schemeClr val="bg1"/>
                </a:solidFill>
              </a:defRPr>
            </a:lvl6pPr>
            <a:lvl7pPr marL="3175" indent="0">
              <a:spcBef>
                <a:spcPts val="0"/>
              </a:spcBef>
              <a:buNone/>
              <a:defRPr sz="2000" cap="all" baseline="0">
                <a:solidFill>
                  <a:schemeClr val="bg1"/>
                </a:solidFill>
              </a:defRPr>
            </a:lvl7pPr>
            <a:lvl8pPr marL="3175" indent="0">
              <a:spcBef>
                <a:spcPts val="0"/>
              </a:spcBef>
              <a:buNone/>
              <a:defRPr sz="2000" cap="all" baseline="0">
                <a:solidFill>
                  <a:schemeClr val="bg1"/>
                </a:solidFill>
              </a:defRPr>
            </a:lvl8pPr>
            <a:lvl9pPr marL="3175" indent="0">
              <a:spcBef>
                <a:spcPts val="0"/>
              </a:spcBef>
              <a:buNone/>
              <a:defRPr sz="2000" cap="all" baseline="0">
                <a:solidFill>
                  <a:schemeClr val="bg1"/>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1711968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etric 3">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2055811" y="5213799"/>
            <a:ext cx="3733881" cy="1415603"/>
          </a:xfrm>
        </p:spPr>
        <p:txBody>
          <a:bodyPr anchor="ctr"/>
          <a:lstStyle>
            <a:lvl1pPr marL="3175" indent="0" algn="r">
              <a:spcBef>
                <a:spcPts val="0"/>
              </a:spcBef>
              <a:buNone/>
              <a:defRPr sz="8800">
                <a:solidFill>
                  <a:schemeClr val="accent3">
                    <a:lumMod val="50000"/>
                  </a:schemeClr>
                </a:solidFill>
              </a:defRPr>
            </a:lvl1pPr>
            <a:lvl2pPr marL="3175" indent="0">
              <a:spcBef>
                <a:spcPts val="0"/>
              </a:spcBef>
              <a:buNone/>
              <a:defRPr sz="8800">
                <a:solidFill>
                  <a:schemeClr val="accent1">
                    <a:lumMod val="50000"/>
                  </a:schemeClr>
                </a:solidFill>
              </a:defRPr>
            </a:lvl2pPr>
            <a:lvl3pPr marL="3175" indent="0">
              <a:spcBef>
                <a:spcPts val="0"/>
              </a:spcBef>
              <a:buNone/>
              <a:defRPr sz="8800">
                <a:solidFill>
                  <a:schemeClr val="accent1">
                    <a:lumMod val="50000"/>
                  </a:schemeClr>
                </a:solidFill>
              </a:defRPr>
            </a:lvl3pPr>
            <a:lvl4pPr marL="3175" indent="0">
              <a:spcBef>
                <a:spcPts val="0"/>
              </a:spcBef>
              <a:buNone/>
              <a:defRPr sz="8800">
                <a:solidFill>
                  <a:schemeClr val="accent1">
                    <a:lumMod val="50000"/>
                  </a:schemeClr>
                </a:solidFill>
              </a:defRPr>
            </a:lvl4pPr>
            <a:lvl5pPr marL="3175" indent="0">
              <a:spcBef>
                <a:spcPts val="0"/>
              </a:spcBef>
              <a:buNone/>
              <a:defRPr sz="8800">
                <a:solidFill>
                  <a:schemeClr val="accent1">
                    <a:lumMod val="50000"/>
                  </a:schemeClr>
                </a:solidFill>
              </a:defRPr>
            </a:lvl5pPr>
            <a:lvl6pPr marL="3175" indent="0">
              <a:spcBef>
                <a:spcPts val="0"/>
              </a:spcBef>
              <a:buNone/>
              <a:defRPr sz="8800">
                <a:solidFill>
                  <a:schemeClr val="accent1">
                    <a:lumMod val="50000"/>
                  </a:schemeClr>
                </a:solidFill>
              </a:defRPr>
            </a:lvl6pPr>
            <a:lvl7pPr marL="3175" indent="0">
              <a:spcBef>
                <a:spcPts val="0"/>
              </a:spcBef>
              <a:buNone/>
              <a:defRPr sz="8800">
                <a:solidFill>
                  <a:schemeClr val="accent1">
                    <a:lumMod val="50000"/>
                  </a:schemeClr>
                </a:solidFill>
              </a:defRPr>
            </a:lvl7pPr>
            <a:lvl8pPr marL="3175" indent="0">
              <a:spcBef>
                <a:spcPts val="0"/>
              </a:spcBef>
              <a:buNone/>
              <a:defRPr sz="8800">
                <a:solidFill>
                  <a:schemeClr val="accent1">
                    <a:lumMod val="50000"/>
                  </a:schemeClr>
                </a:solidFill>
              </a:defRPr>
            </a:lvl8pPr>
            <a:lvl9pPr marL="3175" indent="0">
              <a:spcBef>
                <a:spcPts val="0"/>
              </a:spcBef>
              <a:buNone/>
              <a:defRPr sz="8800">
                <a:solidFill>
                  <a:schemeClr val="accent1">
                    <a:lumMod val="50000"/>
                  </a:schemeClr>
                </a:solidFill>
              </a:defRPr>
            </a:lvl9pPr>
          </a:lstStyle>
          <a:p>
            <a:pPr lvl="0"/>
            <a:r>
              <a:rPr lang="en-US" dirty="0"/>
              <a:t>XX</a:t>
            </a:r>
          </a:p>
        </p:txBody>
      </p:sp>
      <p:sp>
        <p:nvSpPr>
          <p:cNvPr id="9" name="Text Placeholder 2"/>
          <p:cNvSpPr>
            <a:spLocks noGrp="1"/>
          </p:cNvSpPr>
          <p:nvPr>
            <p:ph type="body" sz="quarter" idx="13"/>
          </p:nvPr>
        </p:nvSpPr>
        <p:spPr>
          <a:xfrm>
            <a:off x="6094414" y="5213799"/>
            <a:ext cx="4509865" cy="1415603"/>
          </a:xfrm>
        </p:spPr>
        <p:txBody>
          <a:bodyPr anchor="ctr"/>
          <a:lstStyle>
            <a:lvl1pPr marL="3175" indent="0">
              <a:spcBef>
                <a:spcPts val="0"/>
              </a:spcBef>
              <a:buNone/>
              <a:defRPr sz="2399">
                <a:solidFill>
                  <a:schemeClr val="accent3">
                    <a:lumMod val="50000"/>
                  </a:schemeClr>
                </a:solidFill>
              </a:defRPr>
            </a:lvl1pPr>
            <a:lvl2pPr marL="3175" indent="0">
              <a:spcBef>
                <a:spcPts val="0"/>
              </a:spcBef>
              <a:buNone/>
              <a:defRPr sz="2000">
                <a:solidFill>
                  <a:schemeClr val="accent1">
                    <a:lumMod val="50000"/>
                  </a:schemeClr>
                </a:solidFill>
              </a:defRPr>
            </a:lvl2pPr>
            <a:lvl3pPr marL="3175" indent="0">
              <a:spcBef>
                <a:spcPts val="0"/>
              </a:spcBef>
              <a:buNone/>
              <a:defRPr sz="2000">
                <a:solidFill>
                  <a:schemeClr val="accent1">
                    <a:lumMod val="50000"/>
                  </a:schemeClr>
                </a:solidFill>
              </a:defRPr>
            </a:lvl3pPr>
            <a:lvl4pPr marL="3175" indent="0">
              <a:spcBef>
                <a:spcPts val="0"/>
              </a:spcBef>
              <a:buNone/>
              <a:defRPr sz="2000">
                <a:solidFill>
                  <a:schemeClr val="accent1">
                    <a:lumMod val="50000"/>
                  </a:schemeClr>
                </a:solidFill>
              </a:defRPr>
            </a:lvl4pPr>
            <a:lvl5pPr marL="3175" indent="0">
              <a:spcBef>
                <a:spcPts val="0"/>
              </a:spcBef>
              <a:buNone/>
              <a:defRPr sz="2000">
                <a:solidFill>
                  <a:schemeClr val="accent1">
                    <a:lumMod val="50000"/>
                  </a:schemeClr>
                </a:solidFill>
              </a:defRPr>
            </a:lvl5pPr>
            <a:lvl6pPr marL="3175" indent="0">
              <a:spcBef>
                <a:spcPts val="0"/>
              </a:spcBef>
              <a:buNone/>
              <a:defRPr sz="2000">
                <a:solidFill>
                  <a:schemeClr val="accent1">
                    <a:lumMod val="50000"/>
                  </a:schemeClr>
                </a:solidFill>
              </a:defRPr>
            </a:lvl6pPr>
            <a:lvl7pPr marL="3175" indent="0">
              <a:spcBef>
                <a:spcPts val="0"/>
              </a:spcBef>
              <a:buNone/>
              <a:defRPr sz="2000">
                <a:solidFill>
                  <a:schemeClr val="accent1">
                    <a:lumMod val="50000"/>
                  </a:schemeClr>
                </a:solidFill>
              </a:defRPr>
            </a:lvl7pPr>
            <a:lvl8pPr marL="3175" indent="0">
              <a:spcBef>
                <a:spcPts val="0"/>
              </a:spcBef>
              <a:buNone/>
              <a:defRPr sz="2000">
                <a:solidFill>
                  <a:schemeClr val="accent1">
                    <a:lumMod val="50000"/>
                  </a:schemeClr>
                </a:solidFill>
              </a:defRPr>
            </a:lvl8pPr>
            <a:lvl9pPr marL="3175" indent="0">
              <a:spcBef>
                <a:spcPts val="0"/>
              </a:spcBef>
              <a:buNone/>
              <a:defRPr sz="2000">
                <a:solidFill>
                  <a:schemeClr val="accent1">
                    <a:lumMod val="50000"/>
                  </a:schemeClr>
                </a:solidFill>
              </a:defRPr>
            </a:lvl9pPr>
          </a:lstStyle>
          <a:p>
            <a:pPr lvl="0"/>
            <a:r>
              <a:rPr lang="en-US"/>
              <a:t>Edit Master text styles</a:t>
            </a:r>
          </a:p>
        </p:txBody>
      </p:sp>
      <p:grpSp>
        <p:nvGrpSpPr>
          <p:cNvPr id="15" name="Group 14"/>
          <p:cNvGrpSpPr/>
          <p:nvPr/>
        </p:nvGrpSpPr>
        <p:grpSpPr>
          <a:xfrm>
            <a:off x="617877" y="6446047"/>
            <a:ext cx="1099794" cy="173355"/>
            <a:chOff x="-84138" y="5622925"/>
            <a:chExt cx="4330701" cy="682626"/>
          </a:xfrm>
        </p:grpSpPr>
        <p:sp>
          <p:nvSpPr>
            <p:cNvPr id="16"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7"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8"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9"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0"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1"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2"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spTree>
    <p:extLst>
      <p:ext uri="{BB962C8B-B14F-4D97-AF65-F5344CB8AC3E}">
        <p14:creationId xmlns:p14="http://schemas.microsoft.com/office/powerpoint/2010/main" val="153396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ubtitle">
    <p:spTree>
      <p:nvGrpSpPr>
        <p:cNvPr id="1" name=""/>
        <p:cNvGrpSpPr/>
        <p:nvPr/>
      </p:nvGrpSpPr>
      <p:grpSpPr>
        <a:xfrm>
          <a:off x="0" y="0"/>
          <a:ext cx="0" cy="0"/>
          <a:chOff x="0" y="0"/>
          <a:chExt cx="0" cy="0"/>
        </a:xfrm>
      </p:grpSpPr>
      <p:grpSp>
        <p:nvGrpSpPr>
          <p:cNvPr id="45" name="Group 44"/>
          <p:cNvGrpSpPr/>
          <p:nvPr userDrawn="1"/>
        </p:nvGrpSpPr>
        <p:grpSpPr>
          <a:xfrm>
            <a:off x="-16283" y="907"/>
            <a:ext cx="12205109" cy="6857105"/>
            <a:chOff x="-16283" y="894"/>
            <a:chExt cx="12205109" cy="6857105"/>
          </a:xfrm>
        </p:grpSpPr>
        <p:sp>
          <p:nvSpPr>
            <p:cNvPr id="46" name="Freeform 2"/>
            <p:cNvSpPr/>
            <p:nvPr userDrawn="1"/>
          </p:nvSpPr>
          <p:spPr>
            <a:xfrm rot="5400000" flipH="1">
              <a:off x="2657719" y="-2673108"/>
              <a:ext cx="6857105" cy="12205109"/>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lvl="0">
                <a:lnSpc>
                  <a:spcPct val="90000"/>
                </a:lnSpc>
              </a:pPr>
              <a:endParaRPr lang="en-US" sz="9600" b="1">
                <a:solidFill>
                  <a:prstClr val="white"/>
                </a:solidFill>
              </a:endParaRPr>
            </a:p>
          </p:txBody>
        </p:sp>
        <p:grpSp>
          <p:nvGrpSpPr>
            <p:cNvPr id="47" name="Group 46"/>
            <p:cNvGrpSpPr/>
            <p:nvPr userDrawn="1"/>
          </p:nvGrpSpPr>
          <p:grpSpPr>
            <a:xfrm>
              <a:off x="6434475" y="2546163"/>
              <a:ext cx="5754350" cy="4311836"/>
              <a:chOff x="6450759" y="2546428"/>
              <a:chExt cx="5754350" cy="4311836"/>
            </a:xfrm>
          </p:grpSpPr>
          <p:grpSp>
            <p:nvGrpSpPr>
              <p:cNvPr id="48" name="Group 47"/>
              <p:cNvGrpSpPr/>
              <p:nvPr userDrawn="1"/>
            </p:nvGrpSpPr>
            <p:grpSpPr>
              <a:xfrm>
                <a:off x="6450759" y="2546428"/>
                <a:ext cx="5754350" cy="4311836"/>
                <a:chOff x="6450759" y="2546428"/>
                <a:chExt cx="5754350" cy="4311836"/>
              </a:xfrm>
            </p:grpSpPr>
            <p:grpSp>
              <p:nvGrpSpPr>
                <p:cNvPr id="66" name="Group 65"/>
                <p:cNvGrpSpPr/>
                <p:nvPr userDrawn="1"/>
              </p:nvGrpSpPr>
              <p:grpSpPr>
                <a:xfrm>
                  <a:off x="7850489" y="2546428"/>
                  <a:ext cx="4354620" cy="4311836"/>
                  <a:chOff x="7240845" y="1940678"/>
                  <a:chExt cx="4964265" cy="4915491"/>
                </a:xfrm>
              </p:grpSpPr>
              <p:sp>
                <p:nvSpPr>
                  <p:cNvPr id="68" name="Diagonal Stripe 67"/>
                  <p:cNvSpPr/>
                  <p:nvPr/>
                </p:nvSpPr>
                <p:spPr>
                  <a:xfrm rot="5400000" flipH="1">
                    <a:off x="7265232" y="1916291"/>
                    <a:ext cx="4915491" cy="4964265"/>
                  </a:xfrm>
                  <a:prstGeom prst="diagStripe">
                    <a:avLst>
                      <a:gd name="adj" fmla="val 73258"/>
                    </a:avLst>
                  </a:prstGeom>
                  <a:gradFill flip="none" rotWithShape="1">
                    <a:gsLst>
                      <a:gs pos="1000">
                        <a:schemeClr val="accent4">
                          <a:lumMod val="75000"/>
                          <a:alpha val="36000"/>
                        </a:schemeClr>
                      </a:gs>
                      <a:gs pos="100000">
                        <a:schemeClr val="accent4"/>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kern="0" dirty="0">
                      <a:solidFill>
                        <a:srgbClr val="717074"/>
                      </a:solidFill>
                    </a:endParaRPr>
                  </a:p>
                </p:txBody>
              </p:sp>
              <p:sp>
                <p:nvSpPr>
                  <p:cNvPr id="69" name="Right Triangle 68"/>
                  <p:cNvSpPr/>
                  <p:nvPr/>
                </p:nvSpPr>
                <p:spPr>
                  <a:xfrm flipH="1">
                    <a:off x="8367833" y="3018893"/>
                    <a:ext cx="3837277" cy="3837276"/>
                  </a:xfrm>
                  <a:prstGeom prst="rtTriangle">
                    <a:avLst/>
                  </a:prstGeom>
                  <a:gradFill flip="none" rotWithShape="1">
                    <a:gsLst>
                      <a:gs pos="1000">
                        <a:schemeClr val="accent6">
                          <a:lumMod val="50000"/>
                        </a:schemeClr>
                      </a:gs>
                      <a:gs pos="100000">
                        <a:schemeClr val="accent6"/>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kern="0" dirty="0">
                      <a:solidFill>
                        <a:prstClr val="white"/>
                      </a:solidFill>
                    </a:endParaRPr>
                  </a:p>
                </p:txBody>
              </p:sp>
            </p:grpSp>
            <p:sp>
              <p:nvSpPr>
                <p:cNvPr id="67" name="Isosceles Triangle 66"/>
                <p:cNvSpPr/>
                <p:nvPr userDrawn="1"/>
              </p:nvSpPr>
              <p:spPr>
                <a:xfrm>
                  <a:off x="6450759" y="4721279"/>
                  <a:ext cx="4228022" cy="2136985"/>
                </a:xfrm>
                <a:prstGeom prst="triangle">
                  <a:avLst/>
                </a:prstGeom>
                <a:gradFill flip="none" rotWithShape="1">
                  <a:gsLst>
                    <a:gs pos="1000">
                      <a:srgbClr val="001032">
                        <a:alpha val="52000"/>
                      </a:srgbClr>
                    </a:gs>
                    <a:gs pos="100000">
                      <a:schemeClr val="accent3">
                        <a:lumMod val="100000"/>
                        <a:alpha val="90000"/>
                      </a:schemeClr>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lvl="0">
                    <a:lnSpc>
                      <a:spcPct val="90000"/>
                    </a:lnSpc>
                  </a:pPr>
                  <a:endParaRPr lang="en-US" sz="9600" b="1" kern="0" dirty="0">
                    <a:solidFill>
                      <a:prstClr val="white"/>
                    </a:solidFill>
                  </a:endParaRPr>
                </a:p>
              </p:txBody>
            </p:sp>
          </p:grpSp>
          <p:grpSp>
            <p:nvGrpSpPr>
              <p:cNvPr id="49" name="Group 48"/>
              <p:cNvGrpSpPr/>
              <p:nvPr userDrawn="1"/>
            </p:nvGrpSpPr>
            <p:grpSpPr>
              <a:xfrm>
                <a:off x="10670252" y="6355162"/>
                <a:ext cx="1094560" cy="172485"/>
                <a:chOff x="-84138" y="5622925"/>
                <a:chExt cx="4330701" cy="682626"/>
              </a:xfrm>
              <a:solidFill>
                <a:schemeClr val="bg1"/>
              </a:solidFill>
            </p:grpSpPr>
            <p:sp>
              <p:nvSpPr>
                <p:cNvPr id="50"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51"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52"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5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63"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64"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65"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grpSp>
        </p:grpSp>
      </p:grpSp>
      <p:sp>
        <p:nvSpPr>
          <p:cNvPr id="53" name="Title 14"/>
          <p:cNvSpPr>
            <a:spLocks noGrp="1"/>
          </p:cNvSpPr>
          <p:nvPr>
            <p:ph type="title"/>
          </p:nvPr>
        </p:nvSpPr>
        <p:spPr>
          <a:xfrm>
            <a:off x="733425" y="2209803"/>
            <a:ext cx="7410450" cy="609398"/>
          </a:xfrm>
        </p:spPr>
        <p:txBody>
          <a:bodyPr wrap="square" anchor="b">
            <a:spAutoFit/>
          </a:bodyPr>
          <a:lstStyle>
            <a:lvl1pPr>
              <a:defRPr lang="en-US" sz="4400">
                <a:solidFill>
                  <a:prstClr val="white"/>
                </a:solidFill>
                <a:latin typeface="+mn-lt"/>
                <a:ea typeface="+mn-ea"/>
                <a:cs typeface="+mn-cs"/>
              </a:defRPr>
            </a:lvl1pPr>
          </a:lstStyle>
          <a:p>
            <a:pPr marL="0" lvl="0" defTabSz="914110"/>
            <a:r>
              <a:rPr lang="en-US"/>
              <a:t>Click to edit Master title style</a:t>
            </a:r>
            <a:endParaRPr lang="en-US" dirty="0"/>
          </a:p>
        </p:txBody>
      </p:sp>
      <p:cxnSp>
        <p:nvCxnSpPr>
          <p:cNvPr id="54" name="Straight Connector 53"/>
          <p:cNvCxnSpPr/>
          <p:nvPr userDrawn="1"/>
        </p:nvCxnSpPr>
        <p:spPr>
          <a:xfrm flipV="1">
            <a:off x="757496" y="3657602"/>
            <a:ext cx="7995991" cy="4628"/>
          </a:xfrm>
          <a:prstGeom prst="line">
            <a:avLst/>
          </a:prstGeom>
          <a:ln w="38100">
            <a:solidFill>
              <a:schemeClr val="accent3">
                <a:lumMod val="20000"/>
                <a:lumOff val="80000"/>
                <a:alpha val="64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Subtitle 2"/>
          <p:cNvSpPr>
            <a:spLocks noGrp="1"/>
          </p:cNvSpPr>
          <p:nvPr>
            <p:ph type="subTitle" idx="1"/>
          </p:nvPr>
        </p:nvSpPr>
        <p:spPr>
          <a:xfrm>
            <a:off x="733426" y="2971800"/>
            <a:ext cx="9141619" cy="685800"/>
          </a:xfrm>
        </p:spPr>
        <p:txBody>
          <a:bodyPr/>
          <a:lstStyle>
            <a:lvl1pPr marL="0" indent="0" algn="l">
              <a:lnSpc>
                <a:spcPct val="90000"/>
              </a:lnSpc>
              <a:spcBef>
                <a:spcPts val="0"/>
              </a:spcBef>
              <a:buNone/>
              <a:defRPr lang="en-US" sz="2299" kern="1200" dirty="0">
                <a:solidFill>
                  <a:schemeClr val="bg2">
                    <a:lumMod val="60000"/>
                    <a:lumOff val="40000"/>
                  </a:schemeClr>
                </a:solidFill>
                <a:latin typeface="+mn-lt"/>
                <a:ea typeface="+mn-ea"/>
                <a:cs typeface="+mn-cs"/>
              </a:defRPr>
            </a:lvl1pPr>
            <a:lvl2pPr marL="457048" indent="0" algn="ctr">
              <a:buNone/>
              <a:defRPr>
                <a:solidFill>
                  <a:schemeClr val="tx1">
                    <a:tint val="75000"/>
                  </a:schemeClr>
                </a:solidFill>
              </a:defRPr>
            </a:lvl2pPr>
            <a:lvl3pPr marL="914110" indent="0" algn="ctr">
              <a:buNone/>
              <a:defRPr>
                <a:solidFill>
                  <a:schemeClr val="tx1">
                    <a:tint val="75000"/>
                  </a:schemeClr>
                </a:solidFill>
              </a:defRPr>
            </a:lvl3pPr>
            <a:lvl4pPr marL="1371164" indent="0" algn="ctr">
              <a:buNone/>
              <a:defRPr>
                <a:solidFill>
                  <a:schemeClr val="tx1">
                    <a:tint val="75000"/>
                  </a:schemeClr>
                </a:solidFill>
              </a:defRPr>
            </a:lvl4pPr>
            <a:lvl5pPr marL="1828223" indent="0" algn="ctr">
              <a:buNone/>
              <a:defRPr>
                <a:solidFill>
                  <a:schemeClr val="tx1">
                    <a:tint val="75000"/>
                  </a:schemeClr>
                </a:solidFill>
              </a:defRPr>
            </a:lvl5pPr>
            <a:lvl6pPr marL="2285271" indent="0" algn="ctr">
              <a:buNone/>
              <a:defRPr>
                <a:solidFill>
                  <a:schemeClr val="tx1">
                    <a:tint val="75000"/>
                  </a:schemeClr>
                </a:solidFill>
              </a:defRPr>
            </a:lvl6pPr>
            <a:lvl7pPr marL="2742333" indent="0" algn="ctr">
              <a:buNone/>
              <a:defRPr>
                <a:solidFill>
                  <a:schemeClr val="tx1">
                    <a:tint val="75000"/>
                  </a:schemeClr>
                </a:solidFill>
              </a:defRPr>
            </a:lvl7pPr>
            <a:lvl8pPr marL="3199387" indent="0" algn="ctr">
              <a:buNone/>
              <a:defRPr>
                <a:solidFill>
                  <a:schemeClr val="tx1">
                    <a:tint val="75000"/>
                  </a:schemeClr>
                </a:solidFill>
              </a:defRPr>
            </a:lvl8pPr>
            <a:lvl9pPr marL="3656444" indent="0" algn="ctr">
              <a:buNone/>
              <a:defRPr>
                <a:solidFill>
                  <a:schemeClr val="tx1">
                    <a:tint val="75000"/>
                  </a:schemeClr>
                </a:solidFill>
              </a:defRPr>
            </a:lvl9pPr>
          </a:lstStyle>
          <a:p>
            <a:pPr marL="0" lvl="0" indent="0" algn="l" defTabSz="914110"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a:t>Click to edit Master subtitle style</a:t>
            </a:r>
            <a:endParaRPr lang="en-US" dirty="0"/>
          </a:p>
        </p:txBody>
      </p:sp>
      <p:sp>
        <p:nvSpPr>
          <p:cNvPr id="90" name="Text Placeholder 4"/>
          <p:cNvSpPr>
            <a:spLocks noGrp="1"/>
          </p:cNvSpPr>
          <p:nvPr>
            <p:ph type="body" sz="quarter" idx="10" hasCustomPrompt="1"/>
          </p:nvPr>
        </p:nvSpPr>
        <p:spPr>
          <a:xfrm>
            <a:off x="733436" y="3918124"/>
            <a:ext cx="5765849" cy="228600"/>
          </a:xfrm>
        </p:spPr>
        <p:txBody>
          <a:bodyPr/>
          <a:lstStyle>
            <a:lvl1pPr marL="0" indent="0">
              <a:lnSpc>
                <a:spcPct val="90000"/>
              </a:lnSpc>
              <a:spcBef>
                <a:spcPts val="0"/>
              </a:spcBef>
              <a:buNone/>
              <a:defRPr sz="2399">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presenter’s name </a:t>
            </a:r>
          </a:p>
        </p:txBody>
      </p:sp>
      <p:sp>
        <p:nvSpPr>
          <p:cNvPr id="91" name="Text Placeholder 2"/>
          <p:cNvSpPr>
            <a:spLocks noGrp="1"/>
          </p:cNvSpPr>
          <p:nvPr>
            <p:ph type="body" sz="quarter" idx="11" hasCustomPrompt="1"/>
          </p:nvPr>
        </p:nvSpPr>
        <p:spPr>
          <a:xfrm>
            <a:off x="733425" y="4415210"/>
            <a:ext cx="5765799" cy="327025"/>
          </a:xfrm>
        </p:spPr>
        <p:txBody>
          <a:bodyPr/>
          <a:lstStyle>
            <a:lvl1pPr marL="0" indent="0">
              <a:buFontTx/>
              <a:buNone/>
              <a:defRPr lang="en-US" sz="1900" kern="0" dirty="0">
                <a:solidFill>
                  <a:schemeClr val="accent3">
                    <a:lumMod val="20000"/>
                    <a:lumOff val="80000"/>
                  </a:schemeClr>
                </a:solidFill>
                <a:latin typeface="+mn-lt"/>
                <a:ea typeface="+mn-ea"/>
                <a:cs typeface="+mn-cs"/>
              </a:defRPr>
            </a:lvl1pPr>
            <a:lvl2pPr marL="274229" indent="0">
              <a:buFontTx/>
              <a:buNone/>
              <a:defRPr/>
            </a:lvl2pPr>
            <a:lvl3pPr marL="548468" indent="0">
              <a:buFontTx/>
              <a:buNone/>
              <a:defRPr/>
            </a:lvl3pPr>
            <a:lvl4pPr marL="776996" indent="0">
              <a:buFontTx/>
              <a:buNone/>
              <a:defRPr/>
            </a:lvl4pPr>
            <a:lvl5pPr marL="1005522" indent="0">
              <a:buFontTx/>
              <a:buNone/>
              <a:defRPr/>
            </a:lvl5pPr>
          </a:lstStyle>
          <a:p>
            <a:pPr marL="0" lvl="0" indent="0" algn="l" defTabSz="914110" rtl="0" eaLnBrk="1" latinLnBrk="0" hangingPunct="1">
              <a:lnSpc>
                <a:spcPct val="100000"/>
              </a:lnSpc>
              <a:spcBef>
                <a:spcPts val="0"/>
              </a:spcBef>
              <a:buClrTx/>
              <a:buSzTx/>
              <a:buFont typeface="Arial" panose="020B0604020202020204" pitchFamily="34" charset="0"/>
              <a:buNone/>
              <a:defRPr/>
            </a:pPr>
            <a:r>
              <a:rPr lang="en-US" dirty="0"/>
              <a:t>Click to add presenter’s title</a:t>
            </a:r>
          </a:p>
        </p:txBody>
      </p:sp>
    </p:spTree>
    <p:extLst>
      <p:ext uri="{BB962C8B-B14F-4D97-AF65-F5344CB8AC3E}">
        <p14:creationId xmlns:p14="http://schemas.microsoft.com/office/powerpoint/2010/main" val="2342532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371600"/>
            <a:ext cx="5241195" cy="4648200"/>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189" y="1371600"/>
            <a:ext cx="5241195" cy="4648200"/>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626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371603"/>
            <a:ext cx="5241195" cy="639763"/>
          </a:xfrm>
        </p:spPr>
        <p:txBody>
          <a:bodyPr anchor="ctr"/>
          <a:lstStyle>
            <a:lvl1pPr marL="0" indent="0">
              <a:lnSpc>
                <a:spcPct val="90000"/>
              </a:lnSpc>
              <a:spcBef>
                <a:spcPts val="0"/>
              </a:spcBef>
              <a:buNone/>
              <a:defRPr sz="2000" b="1">
                <a:solidFill>
                  <a:schemeClr val="tx1"/>
                </a:solidFill>
              </a:defRPr>
            </a:lvl1pPr>
            <a:lvl2pPr marL="457048" indent="0">
              <a:buNone/>
              <a:defRPr sz="2000" b="1"/>
            </a:lvl2pPr>
            <a:lvl3pPr marL="914110" indent="0">
              <a:buNone/>
              <a:defRPr sz="1900" b="1"/>
            </a:lvl3pPr>
            <a:lvl4pPr marL="1371164" indent="0">
              <a:buNone/>
              <a:defRPr sz="1600" b="1"/>
            </a:lvl4pPr>
            <a:lvl5pPr marL="1828223" indent="0">
              <a:buNone/>
              <a:defRPr sz="1600" b="1"/>
            </a:lvl5pPr>
            <a:lvl6pPr marL="2285271" indent="0">
              <a:buNone/>
              <a:defRPr sz="1600" b="1"/>
            </a:lvl6pPr>
            <a:lvl7pPr marL="2742333" indent="0">
              <a:buNone/>
              <a:defRPr sz="1600" b="1"/>
            </a:lvl7pPr>
            <a:lvl8pPr marL="3199387" indent="0">
              <a:buNone/>
              <a:defRPr sz="1600" b="1"/>
            </a:lvl8pPr>
            <a:lvl9pPr marL="3656444" indent="0">
              <a:buNone/>
              <a:defRPr sz="1600" b="1"/>
            </a:lvl9pPr>
          </a:lstStyle>
          <a:p>
            <a:pPr lvl="0"/>
            <a:r>
              <a:rPr lang="en-US"/>
              <a:t>Edit Master text styles</a:t>
            </a:r>
          </a:p>
        </p:txBody>
      </p:sp>
      <p:sp>
        <p:nvSpPr>
          <p:cNvPr id="4" name="Content Placeholder 3"/>
          <p:cNvSpPr>
            <a:spLocks noGrp="1"/>
          </p:cNvSpPr>
          <p:nvPr>
            <p:ph sz="half" idx="2"/>
          </p:nvPr>
        </p:nvSpPr>
        <p:spPr>
          <a:xfrm>
            <a:off x="609441" y="2057400"/>
            <a:ext cx="5241195" cy="3962400"/>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8189" y="1371603"/>
            <a:ext cx="5241195" cy="639763"/>
          </a:xfrm>
        </p:spPr>
        <p:txBody>
          <a:bodyPr anchor="ctr"/>
          <a:lstStyle>
            <a:lvl1pPr marL="0" indent="0">
              <a:lnSpc>
                <a:spcPct val="90000"/>
              </a:lnSpc>
              <a:spcBef>
                <a:spcPts val="0"/>
              </a:spcBef>
              <a:buNone/>
              <a:defRPr sz="2000" b="1">
                <a:solidFill>
                  <a:schemeClr val="tx1"/>
                </a:solidFill>
              </a:defRPr>
            </a:lvl1pPr>
            <a:lvl2pPr marL="457048" indent="0">
              <a:buNone/>
              <a:defRPr sz="2000" b="1"/>
            </a:lvl2pPr>
            <a:lvl3pPr marL="914110" indent="0">
              <a:buNone/>
              <a:defRPr sz="1900" b="1"/>
            </a:lvl3pPr>
            <a:lvl4pPr marL="1371164" indent="0">
              <a:buNone/>
              <a:defRPr sz="1600" b="1"/>
            </a:lvl4pPr>
            <a:lvl5pPr marL="1828223" indent="0">
              <a:buNone/>
              <a:defRPr sz="1600" b="1"/>
            </a:lvl5pPr>
            <a:lvl6pPr marL="2285271" indent="0">
              <a:buNone/>
              <a:defRPr sz="1600" b="1"/>
            </a:lvl6pPr>
            <a:lvl7pPr marL="2742333" indent="0">
              <a:buNone/>
              <a:defRPr sz="1600" b="1"/>
            </a:lvl7pPr>
            <a:lvl8pPr marL="3199387" indent="0">
              <a:buNone/>
              <a:defRPr sz="1600" b="1"/>
            </a:lvl8pPr>
            <a:lvl9pPr marL="3656444" indent="0">
              <a:buNone/>
              <a:defRPr sz="1600" b="1"/>
            </a:lvl9pPr>
          </a:lstStyle>
          <a:p>
            <a:pPr lvl="0"/>
            <a:r>
              <a:rPr lang="en-US"/>
              <a:t>Edit Master text styles</a:t>
            </a:r>
          </a:p>
        </p:txBody>
      </p:sp>
      <p:sp>
        <p:nvSpPr>
          <p:cNvPr id="6" name="Content Placeholder 5"/>
          <p:cNvSpPr>
            <a:spLocks noGrp="1"/>
          </p:cNvSpPr>
          <p:nvPr>
            <p:ph sz="quarter" idx="4"/>
          </p:nvPr>
        </p:nvSpPr>
        <p:spPr>
          <a:xfrm>
            <a:off x="6338189" y="2057400"/>
            <a:ext cx="5241195" cy="3962400"/>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47068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1" b="0"/>
            </a:lvl1pPr>
          </a:lstStyle>
          <a:p>
            <a:r>
              <a:rPr lang="en-US"/>
              <a:t>Click to edit Master title style</a:t>
            </a:r>
            <a:endParaRPr lang="en-US" dirty="0"/>
          </a:p>
        </p:txBody>
      </p:sp>
      <p:sp>
        <p:nvSpPr>
          <p:cNvPr id="3" name="Content Placeholder 2"/>
          <p:cNvSpPr>
            <a:spLocks noGrp="1"/>
          </p:cNvSpPr>
          <p:nvPr>
            <p:ph idx="1"/>
          </p:nvPr>
        </p:nvSpPr>
        <p:spPr>
          <a:xfrm>
            <a:off x="609441" y="1371611"/>
            <a:ext cx="7922736" cy="4648199"/>
          </a:xfrm>
        </p:spPr>
        <p:txBody>
          <a:bodyPr/>
          <a:lstStyle>
            <a:lvl1pPr>
              <a:defRPr sz="2000"/>
            </a:lvl1pPr>
            <a:lvl2pPr>
              <a:defRPr sz="19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35326" y="1371611"/>
            <a:ext cx="2844059" cy="4648199"/>
          </a:xfrm>
        </p:spPr>
        <p:txBody>
          <a:bodyPr/>
          <a:lstStyle>
            <a:lvl1pPr marL="0" indent="0">
              <a:lnSpc>
                <a:spcPct val="90000"/>
              </a:lnSpc>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Edit Master text styles</a:t>
            </a:r>
          </a:p>
        </p:txBody>
      </p:sp>
    </p:spTree>
    <p:extLst>
      <p:ext uri="{BB962C8B-B14F-4D97-AF65-F5344CB8AC3E}">
        <p14:creationId xmlns:p14="http://schemas.microsoft.com/office/powerpoint/2010/main" val="2898541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1" b="0"/>
            </a:lvl1pPr>
          </a:lstStyle>
          <a:p>
            <a:r>
              <a:rPr lang="en-US"/>
              <a:t>Click to edit Master title style</a:t>
            </a:r>
            <a:endParaRPr lang="en-US" dirty="0"/>
          </a:p>
        </p:txBody>
      </p:sp>
      <p:sp>
        <p:nvSpPr>
          <p:cNvPr id="3" name="Picture Placeholder 2"/>
          <p:cNvSpPr>
            <a:spLocks noGrp="1"/>
          </p:cNvSpPr>
          <p:nvPr>
            <p:ph type="pic" idx="1"/>
          </p:nvPr>
        </p:nvSpPr>
        <p:spPr>
          <a:xfrm>
            <a:off x="0" y="1371600"/>
            <a:ext cx="12188825" cy="3429000"/>
          </a:xfrm>
        </p:spPr>
        <p:txBody>
          <a:bodyPr tIns="365633"/>
          <a:lstStyle>
            <a:lvl1pPr marL="0" indent="0" algn="ctr">
              <a:buNone/>
              <a:defRPr sz="2000"/>
            </a:lvl1pPr>
            <a:lvl2pPr marL="457048" indent="0">
              <a:buNone/>
              <a:defRPr sz="2801"/>
            </a:lvl2pPr>
            <a:lvl3pPr marL="914110" indent="0">
              <a:buNone/>
              <a:defRPr sz="2399"/>
            </a:lvl3pPr>
            <a:lvl4pPr marL="1371164" indent="0">
              <a:buNone/>
              <a:defRPr sz="2000"/>
            </a:lvl4pPr>
            <a:lvl5pPr marL="1828223" indent="0">
              <a:buNone/>
              <a:defRPr sz="2000"/>
            </a:lvl5pPr>
            <a:lvl6pPr marL="2285271" indent="0">
              <a:buNone/>
              <a:defRPr sz="2000"/>
            </a:lvl6pPr>
            <a:lvl7pPr marL="2742333" indent="0">
              <a:buNone/>
              <a:defRPr sz="2000"/>
            </a:lvl7pPr>
            <a:lvl8pPr marL="3199387" indent="0">
              <a:buNone/>
              <a:defRPr sz="2000"/>
            </a:lvl8pPr>
            <a:lvl9pPr marL="3656444" indent="0">
              <a:buNone/>
              <a:defRPr sz="2000"/>
            </a:lvl9pPr>
          </a:lstStyle>
          <a:p>
            <a:r>
              <a:rPr lang="en-US"/>
              <a:t>Click icon to add picture</a:t>
            </a:r>
          </a:p>
        </p:txBody>
      </p:sp>
      <p:sp>
        <p:nvSpPr>
          <p:cNvPr id="4" name="Text Placeholder 3"/>
          <p:cNvSpPr>
            <a:spLocks noGrp="1"/>
          </p:cNvSpPr>
          <p:nvPr>
            <p:ph type="body" sz="half" idx="2"/>
          </p:nvPr>
        </p:nvSpPr>
        <p:spPr>
          <a:xfrm>
            <a:off x="609441" y="4953000"/>
            <a:ext cx="10969943"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Edit Master text styles</a:t>
            </a:r>
          </a:p>
        </p:txBody>
      </p:sp>
    </p:spTree>
    <p:extLst>
      <p:ext uri="{BB962C8B-B14F-4D97-AF65-F5344CB8AC3E}">
        <p14:creationId xmlns:p14="http://schemas.microsoft.com/office/powerpoint/2010/main" val="3154399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1" b="0"/>
            </a:lvl1pPr>
          </a:lstStyle>
          <a:p>
            <a:r>
              <a:rPr lang="en-US"/>
              <a:t>Click to edit Master title style</a:t>
            </a:r>
            <a:endParaRPr lang="en-US" dirty="0"/>
          </a:p>
        </p:txBody>
      </p:sp>
      <p:sp>
        <p:nvSpPr>
          <p:cNvPr id="3" name="Picture Placeholder 2"/>
          <p:cNvSpPr>
            <a:spLocks noGrp="1"/>
          </p:cNvSpPr>
          <p:nvPr>
            <p:ph type="pic" idx="1"/>
          </p:nvPr>
        </p:nvSpPr>
        <p:spPr>
          <a:xfrm>
            <a:off x="0" y="1371600"/>
            <a:ext cx="6004932" cy="3429000"/>
          </a:xfrm>
        </p:spPr>
        <p:txBody>
          <a:bodyPr tIns="365633"/>
          <a:lstStyle>
            <a:lvl1pPr marL="0" indent="0" algn="ctr">
              <a:buNone/>
              <a:defRPr sz="2000"/>
            </a:lvl1pPr>
            <a:lvl2pPr marL="457048" indent="0">
              <a:buNone/>
              <a:defRPr sz="2801"/>
            </a:lvl2pPr>
            <a:lvl3pPr marL="914110" indent="0">
              <a:buNone/>
              <a:defRPr sz="2399"/>
            </a:lvl3pPr>
            <a:lvl4pPr marL="1371164" indent="0">
              <a:buNone/>
              <a:defRPr sz="2000"/>
            </a:lvl4pPr>
            <a:lvl5pPr marL="1828223" indent="0">
              <a:buNone/>
              <a:defRPr sz="2000"/>
            </a:lvl5pPr>
            <a:lvl6pPr marL="2285271" indent="0">
              <a:buNone/>
              <a:defRPr sz="2000"/>
            </a:lvl6pPr>
            <a:lvl7pPr marL="2742333" indent="0">
              <a:buNone/>
              <a:defRPr sz="2000"/>
            </a:lvl7pPr>
            <a:lvl8pPr marL="3199387" indent="0">
              <a:buNone/>
              <a:defRPr sz="2000"/>
            </a:lvl8pPr>
            <a:lvl9pPr marL="3656444" indent="0">
              <a:buNone/>
              <a:defRPr sz="2000"/>
            </a:lvl9pPr>
          </a:lstStyle>
          <a:p>
            <a:r>
              <a:rPr lang="en-US"/>
              <a:t>Click icon to add picture</a:t>
            </a:r>
          </a:p>
        </p:txBody>
      </p:sp>
      <p:sp>
        <p:nvSpPr>
          <p:cNvPr id="4" name="Text Placeholder 3"/>
          <p:cNvSpPr>
            <a:spLocks noGrp="1"/>
          </p:cNvSpPr>
          <p:nvPr>
            <p:ph type="body" sz="half" idx="2"/>
          </p:nvPr>
        </p:nvSpPr>
        <p:spPr>
          <a:xfrm>
            <a:off x="615488" y="4953000"/>
            <a:ext cx="477395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Edit Master text styles</a:t>
            </a:r>
          </a:p>
        </p:txBody>
      </p:sp>
      <p:sp>
        <p:nvSpPr>
          <p:cNvPr id="8" name="Picture Placeholder 2"/>
          <p:cNvSpPr>
            <a:spLocks noGrp="1"/>
          </p:cNvSpPr>
          <p:nvPr>
            <p:ph type="pic" idx="13"/>
          </p:nvPr>
        </p:nvSpPr>
        <p:spPr>
          <a:xfrm>
            <a:off x="6183893" y="1371600"/>
            <a:ext cx="6004932" cy="3429000"/>
          </a:xfrm>
        </p:spPr>
        <p:txBody>
          <a:bodyPr tIns="365633"/>
          <a:lstStyle>
            <a:lvl1pPr marL="0" indent="0" algn="ctr">
              <a:buNone/>
              <a:defRPr sz="2000"/>
            </a:lvl1pPr>
            <a:lvl2pPr marL="457048" indent="0">
              <a:buNone/>
              <a:defRPr sz="2801"/>
            </a:lvl2pPr>
            <a:lvl3pPr marL="914110" indent="0">
              <a:buNone/>
              <a:defRPr sz="2399"/>
            </a:lvl3pPr>
            <a:lvl4pPr marL="1371164" indent="0">
              <a:buNone/>
              <a:defRPr sz="2000"/>
            </a:lvl4pPr>
            <a:lvl5pPr marL="1828223" indent="0">
              <a:buNone/>
              <a:defRPr sz="2000"/>
            </a:lvl5pPr>
            <a:lvl6pPr marL="2285271" indent="0">
              <a:buNone/>
              <a:defRPr sz="2000"/>
            </a:lvl6pPr>
            <a:lvl7pPr marL="2742333" indent="0">
              <a:buNone/>
              <a:defRPr sz="2000"/>
            </a:lvl7pPr>
            <a:lvl8pPr marL="3199387" indent="0">
              <a:buNone/>
              <a:defRPr sz="2000"/>
            </a:lvl8pPr>
            <a:lvl9pPr marL="3656444" indent="0">
              <a:buNone/>
              <a:defRPr sz="2000"/>
            </a:lvl9pPr>
          </a:lstStyle>
          <a:p>
            <a:r>
              <a:rPr lang="en-US"/>
              <a:t>Click icon to add picture</a:t>
            </a:r>
          </a:p>
        </p:txBody>
      </p:sp>
      <p:sp>
        <p:nvSpPr>
          <p:cNvPr id="9" name="Text Placeholder 3"/>
          <p:cNvSpPr>
            <a:spLocks noGrp="1"/>
          </p:cNvSpPr>
          <p:nvPr>
            <p:ph type="body" sz="half" idx="14"/>
          </p:nvPr>
        </p:nvSpPr>
        <p:spPr>
          <a:xfrm>
            <a:off x="6805428" y="4953000"/>
            <a:ext cx="477395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Edit Master text styles</a:t>
            </a:r>
          </a:p>
        </p:txBody>
      </p:sp>
    </p:spTree>
    <p:extLst>
      <p:ext uri="{BB962C8B-B14F-4D97-AF65-F5344CB8AC3E}">
        <p14:creationId xmlns:p14="http://schemas.microsoft.com/office/powerpoint/2010/main" val="2437431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801" b="0"/>
            </a:lvl1pPr>
          </a:lstStyle>
          <a:p>
            <a:r>
              <a:rPr lang="en-US"/>
              <a:t>Click to edit Master title style</a:t>
            </a:r>
            <a:endParaRPr lang="en-US" dirty="0"/>
          </a:p>
        </p:txBody>
      </p:sp>
      <p:sp>
        <p:nvSpPr>
          <p:cNvPr id="3" name="Picture Placeholder 2"/>
          <p:cNvSpPr>
            <a:spLocks noGrp="1"/>
          </p:cNvSpPr>
          <p:nvPr>
            <p:ph type="pic" idx="1"/>
          </p:nvPr>
        </p:nvSpPr>
        <p:spPr>
          <a:xfrm>
            <a:off x="0" y="1371600"/>
            <a:ext cx="3961368" cy="3429000"/>
          </a:xfrm>
        </p:spPr>
        <p:txBody>
          <a:bodyPr tIns="365633"/>
          <a:lstStyle>
            <a:lvl1pPr marL="0" indent="0" algn="ctr">
              <a:buNone/>
              <a:defRPr sz="2000"/>
            </a:lvl1pPr>
            <a:lvl2pPr marL="457048" indent="0">
              <a:buNone/>
              <a:defRPr sz="2801"/>
            </a:lvl2pPr>
            <a:lvl3pPr marL="914110" indent="0">
              <a:buNone/>
              <a:defRPr sz="2399"/>
            </a:lvl3pPr>
            <a:lvl4pPr marL="1371164" indent="0">
              <a:buNone/>
              <a:defRPr sz="2000"/>
            </a:lvl4pPr>
            <a:lvl5pPr marL="1828223" indent="0">
              <a:buNone/>
              <a:defRPr sz="2000"/>
            </a:lvl5pPr>
            <a:lvl6pPr marL="2285271" indent="0">
              <a:buNone/>
              <a:defRPr sz="2000"/>
            </a:lvl6pPr>
            <a:lvl7pPr marL="2742333" indent="0">
              <a:buNone/>
              <a:defRPr sz="2000"/>
            </a:lvl7pPr>
            <a:lvl8pPr marL="3199387" indent="0">
              <a:buNone/>
              <a:defRPr sz="2000"/>
            </a:lvl8pPr>
            <a:lvl9pPr marL="3656444" indent="0">
              <a:buNone/>
              <a:defRPr sz="2000"/>
            </a:lvl9pPr>
          </a:lstStyle>
          <a:p>
            <a:r>
              <a:rPr lang="en-US"/>
              <a:t>Click icon to add picture</a:t>
            </a:r>
          </a:p>
        </p:txBody>
      </p:sp>
      <p:sp>
        <p:nvSpPr>
          <p:cNvPr id="4" name="Text Placeholder 3"/>
          <p:cNvSpPr>
            <a:spLocks noGrp="1"/>
          </p:cNvSpPr>
          <p:nvPr>
            <p:ph type="body" sz="half" idx="2"/>
          </p:nvPr>
        </p:nvSpPr>
        <p:spPr>
          <a:xfrm>
            <a:off x="609441" y="4953000"/>
            <a:ext cx="274248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Edit Master text styles</a:t>
            </a:r>
          </a:p>
        </p:txBody>
      </p:sp>
      <p:sp>
        <p:nvSpPr>
          <p:cNvPr id="8" name="Picture Placeholder 2"/>
          <p:cNvSpPr>
            <a:spLocks noGrp="1"/>
          </p:cNvSpPr>
          <p:nvPr>
            <p:ph type="pic" idx="13"/>
          </p:nvPr>
        </p:nvSpPr>
        <p:spPr>
          <a:xfrm>
            <a:off x="4113729" y="1371600"/>
            <a:ext cx="3961368" cy="3429000"/>
          </a:xfrm>
        </p:spPr>
        <p:txBody>
          <a:bodyPr tIns="365633"/>
          <a:lstStyle>
            <a:lvl1pPr marL="0" indent="0" algn="ctr">
              <a:buNone/>
              <a:defRPr sz="2000"/>
            </a:lvl1pPr>
            <a:lvl2pPr marL="457048" indent="0">
              <a:buNone/>
              <a:defRPr sz="2801"/>
            </a:lvl2pPr>
            <a:lvl3pPr marL="914110" indent="0">
              <a:buNone/>
              <a:defRPr sz="2399"/>
            </a:lvl3pPr>
            <a:lvl4pPr marL="1371164" indent="0">
              <a:buNone/>
              <a:defRPr sz="2000"/>
            </a:lvl4pPr>
            <a:lvl5pPr marL="1828223" indent="0">
              <a:buNone/>
              <a:defRPr sz="2000"/>
            </a:lvl5pPr>
            <a:lvl6pPr marL="2285271" indent="0">
              <a:buNone/>
              <a:defRPr sz="2000"/>
            </a:lvl6pPr>
            <a:lvl7pPr marL="2742333" indent="0">
              <a:buNone/>
              <a:defRPr sz="2000"/>
            </a:lvl7pPr>
            <a:lvl8pPr marL="3199387" indent="0">
              <a:buNone/>
              <a:defRPr sz="2000"/>
            </a:lvl8pPr>
            <a:lvl9pPr marL="3656444" indent="0">
              <a:buNone/>
              <a:defRPr sz="2000"/>
            </a:lvl9pPr>
          </a:lstStyle>
          <a:p>
            <a:r>
              <a:rPr lang="en-US"/>
              <a:t>Click icon to add picture</a:t>
            </a:r>
          </a:p>
        </p:txBody>
      </p:sp>
      <p:sp>
        <p:nvSpPr>
          <p:cNvPr id="9" name="Text Placeholder 3"/>
          <p:cNvSpPr>
            <a:spLocks noGrp="1"/>
          </p:cNvSpPr>
          <p:nvPr>
            <p:ph type="body" sz="half" idx="14"/>
          </p:nvPr>
        </p:nvSpPr>
        <p:spPr>
          <a:xfrm>
            <a:off x="4723170" y="4953000"/>
            <a:ext cx="274248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Edit Master text styles</a:t>
            </a:r>
          </a:p>
        </p:txBody>
      </p:sp>
      <p:sp>
        <p:nvSpPr>
          <p:cNvPr id="10" name="Picture Placeholder 2"/>
          <p:cNvSpPr>
            <a:spLocks noGrp="1"/>
          </p:cNvSpPr>
          <p:nvPr>
            <p:ph type="pic" idx="15"/>
          </p:nvPr>
        </p:nvSpPr>
        <p:spPr>
          <a:xfrm>
            <a:off x="8227457" y="1371600"/>
            <a:ext cx="3961368" cy="3429000"/>
          </a:xfrm>
        </p:spPr>
        <p:txBody>
          <a:bodyPr tIns="365633"/>
          <a:lstStyle>
            <a:lvl1pPr marL="0" indent="0" algn="ctr">
              <a:buNone/>
              <a:defRPr sz="2000"/>
            </a:lvl1pPr>
            <a:lvl2pPr marL="457048" indent="0">
              <a:buNone/>
              <a:defRPr sz="2801"/>
            </a:lvl2pPr>
            <a:lvl3pPr marL="914110" indent="0">
              <a:buNone/>
              <a:defRPr sz="2399"/>
            </a:lvl3pPr>
            <a:lvl4pPr marL="1371164" indent="0">
              <a:buNone/>
              <a:defRPr sz="2000"/>
            </a:lvl4pPr>
            <a:lvl5pPr marL="1828223" indent="0">
              <a:buNone/>
              <a:defRPr sz="2000"/>
            </a:lvl5pPr>
            <a:lvl6pPr marL="2285271" indent="0">
              <a:buNone/>
              <a:defRPr sz="2000"/>
            </a:lvl6pPr>
            <a:lvl7pPr marL="2742333" indent="0">
              <a:buNone/>
              <a:defRPr sz="2000"/>
            </a:lvl7pPr>
            <a:lvl8pPr marL="3199387" indent="0">
              <a:buNone/>
              <a:defRPr sz="2000"/>
            </a:lvl8pPr>
            <a:lvl9pPr marL="3656444" indent="0">
              <a:buNone/>
              <a:defRPr sz="2000"/>
            </a:lvl9pPr>
          </a:lstStyle>
          <a:p>
            <a:r>
              <a:rPr lang="en-US"/>
              <a:t>Click icon to add picture</a:t>
            </a:r>
          </a:p>
        </p:txBody>
      </p:sp>
      <p:sp>
        <p:nvSpPr>
          <p:cNvPr id="11" name="Text Placeholder 3"/>
          <p:cNvSpPr>
            <a:spLocks noGrp="1"/>
          </p:cNvSpPr>
          <p:nvPr>
            <p:ph type="body" sz="half" idx="16"/>
          </p:nvPr>
        </p:nvSpPr>
        <p:spPr>
          <a:xfrm>
            <a:off x="8836898" y="4953000"/>
            <a:ext cx="2742486" cy="1066800"/>
          </a:xfrm>
        </p:spPr>
        <p:txBody>
          <a:bodyPr/>
          <a:lstStyle>
            <a:lvl1pPr marL="0" indent="0">
              <a:lnSpc>
                <a:spcPct val="90000"/>
              </a:lnSpc>
              <a:spcBef>
                <a:spcPts val="0"/>
              </a:spcBef>
              <a:buNone/>
              <a:defRPr sz="1900">
                <a:solidFill>
                  <a:schemeClr val="tx1"/>
                </a:solidFill>
              </a:defRPr>
            </a:lvl1pPr>
            <a:lvl2pPr marL="0" indent="0">
              <a:buNone/>
              <a:defRPr sz="1900">
                <a:solidFill>
                  <a:schemeClr val="accent4"/>
                </a:solidFill>
              </a:defRPr>
            </a:lvl2pPr>
            <a:lvl3pPr marL="0" indent="0">
              <a:buNone/>
              <a:defRPr sz="1900">
                <a:solidFill>
                  <a:schemeClr val="accent4"/>
                </a:solidFill>
              </a:defRPr>
            </a:lvl3pPr>
            <a:lvl4pPr marL="0" indent="0">
              <a:buNone/>
              <a:defRPr sz="1900">
                <a:solidFill>
                  <a:schemeClr val="accent4"/>
                </a:solidFill>
              </a:defRPr>
            </a:lvl4pPr>
            <a:lvl5pPr marL="0" indent="0">
              <a:buNone/>
              <a:defRPr sz="1900">
                <a:solidFill>
                  <a:schemeClr val="accent4"/>
                </a:solidFill>
              </a:defRPr>
            </a:lvl5pPr>
            <a:lvl6pPr marL="0" indent="0">
              <a:buNone/>
              <a:defRPr sz="1900">
                <a:solidFill>
                  <a:schemeClr val="accent4"/>
                </a:solidFill>
              </a:defRPr>
            </a:lvl6pPr>
            <a:lvl7pPr marL="0" indent="0">
              <a:buNone/>
              <a:defRPr sz="1900">
                <a:solidFill>
                  <a:schemeClr val="accent4"/>
                </a:solidFill>
              </a:defRPr>
            </a:lvl7pPr>
            <a:lvl8pPr marL="0" indent="0">
              <a:buNone/>
              <a:defRPr sz="1900">
                <a:solidFill>
                  <a:schemeClr val="accent4"/>
                </a:solidFill>
              </a:defRPr>
            </a:lvl8pPr>
            <a:lvl9pPr marL="0" indent="0">
              <a:buNone/>
              <a:defRPr sz="1900">
                <a:solidFill>
                  <a:schemeClr val="accent4"/>
                </a:solidFill>
              </a:defRPr>
            </a:lvl9pPr>
          </a:lstStyle>
          <a:p>
            <a:pPr lvl="0"/>
            <a:r>
              <a:rPr lang="en-US"/>
              <a:t>Edit Master text styles</a:t>
            </a:r>
          </a:p>
        </p:txBody>
      </p:sp>
    </p:spTree>
    <p:extLst>
      <p:ext uri="{BB962C8B-B14F-4D97-AF65-F5344CB8AC3E}">
        <p14:creationId xmlns:p14="http://schemas.microsoft.com/office/powerpoint/2010/main" val="824652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3" name="Rectangle 2"/>
          <p:cNvSpPr/>
          <p:nvPr userDrawn="1"/>
        </p:nvSpPr>
        <p:spPr>
          <a:xfrm flipH="1">
            <a:off x="1587" y="929"/>
            <a:ext cx="12185648" cy="6872307"/>
          </a:xfrm>
          <a:prstGeom prst="rect">
            <a:avLst/>
          </a:prstGeom>
          <a:gradFill>
            <a:gsLst>
              <a:gs pos="0">
                <a:schemeClr val="accent1"/>
              </a:gs>
              <a:gs pos="46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548277" tIns="137067" rIns="274137" bIns="137067" rtlCol="0" anchor="ctr"/>
          <a:lstStyle/>
          <a:p>
            <a:pPr>
              <a:lnSpc>
                <a:spcPct val="90000"/>
              </a:lnSpc>
            </a:pPr>
            <a:endParaRPr lang="en-US" sz="9600" b="1" dirty="0">
              <a:solidFill>
                <a:prstClr val="white"/>
              </a:solidFill>
            </a:endParaRPr>
          </a:p>
        </p:txBody>
      </p:sp>
      <p:sp>
        <p:nvSpPr>
          <p:cNvPr id="4" name="Freeform 7"/>
          <p:cNvSpPr/>
          <p:nvPr userDrawn="1"/>
        </p:nvSpPr>
        <p:spPr>
          <a:xfrm rot="5400000" flipH="1">
            <a:off x="2658250" y="-2655762"/>
            <a:ext cx="6872343" cy="12185652"/>
          </a:xfrm>
          <a:custGeom>
            <a:avLst/>
            <a:gdLst>
              <a:gd name="connsiteX0" fmla="*/ 6874132 w 6874132"/>
              <a:gd name="connsiteY0" fmla="*/ 12188826 h 12188826"/>
              <a:gd name="connsiteX1" fmla="*/ 6874132 w 6874132"/>
              <a:gd name="connsiteY1" fmla="*/ 4891546 h 12188826"/>
              <a:gd name="connsiteX2" fmla="*/ 1983860 w 6874132"/>
              <a:gd name="connsiteY2" fmla="*/ 0 h 12188826"/>
              <a:gd name="connsiteX3" fmla="*/ 0 w 6874132"/>
              <a:gd name="connsiteY3" fmla="*/ 0 h 12188826"/>
              <a:gd name="connsiteX4" fmla="*/ 0 w 6874132"/>
              <a:gd name="connsiteY4" fmla="*/ 12188826 h 12188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132" h="12188826">
                <a:moveTo>
                  <a:pt x="6874132" y="12188826"/>
                </a:moveTo>
                <a:lnTo>
                  <a:pt x="6874132" y="4891546"/>
                </a:lnTo>
                <a:lnTo>
                  <a:pt x="1983860" y="0"/>
                </a:lnTo>
                <a:lnTo>
                  <a:pt x="0" y="0"/>
                </a:lnTo>
                <a:lnTo>
                  <a:pt x="0" y="12188826"/>
                </a:lnTo>
                <a:close/>
              </a:path>
            </a:pathLst>
          </a:custGeom>
          <a:gradFill>
            <a:gsLst>
              <a:gs pos="0">
                <a:schemeClr val="accent4">
                  <a:lumMod val="88000"/>
                  <a:lumOff val="12000"/>
                </a:schemeClr>
              </a:gs>
              <a:gs pos="58000">
                <a:schemeClr val="accent6">
                  <a:lumMod val="96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wrap="square" lIns="548277" tIns="137067" rIns="274137" bIns="137067" rtlCol="0" anchor="ctr">
            <a:noAutofit/>
          </a:bodyPr>
          <a:lstStyle/>
          <a:p>
            <a:pPr defTabSz="2741093">
              <a:lnSpc>
                <a:spcPct val="90000"/>
              </a:lnSpc>
            </a:pPr>
            <a:endParaRPr lang="en-US" sz="9600" b="1">
              <a:solidFill>
                <a:prstClr val="white"/>
              </a:solidFill>
            </a:endParaRPr>
          </a:p>
        </p:txBody>
      </p:sp>
      <p:grpSp>
        <p:nvGrpSpPr>
          <p:cNvPr id="5" name="Group 4"/>
          <p:cNvGrpSpPr/>
          <p:nvPr userDrawn="1"/>
        </p:nvGrpSpPr>
        <p:grpSpPr>
          <a:xfrm>
            <a:off x="8108567" y="2819562"/>
            <a:ext cx="4078672" cy="4053677"/>
            <a:chOff x="8109091" y="2819399"/>
            <a:chExt cx="4079734" cy="4054733"/>
          </a:xfrm>
        </p:grpSpPr>
        <p:sp>
          <p:nvSpPr>
            <p:cNvPr id="6" name="Diagonal Stripe 5"/>
            <p:cNvSpPr/>
            <p:nvPr/>
          </p:nvSpPr>
          <p:spPr>
            <a:xfrm rot="5400000" flipH="1">
              <a:off x="8129658" y="2798832"/>
              <a:ext cx="4038600" cy="4079734"/>
            </a:xfrm>
            <a:prstGeom prst="diagStripe">
              <a:avLst>
                <a:gd name="adj" fmla="val 83193"/>
              </a:avLst>
            </a:prstGeom>
            <a:gradFill flip="none" rotWithShape="1">
              <a:gsLst>
                <a:gs pos="1000">
                  <a:srgbClr val="012145">
                    <a:alpha val="37000"/>
                  </a:srgbClr>
                </a:gs>
                <a:gs pos="100000">
                  <a:srgbClr val="012145"/>
                </a:gs>
              </a:gsLst>
              <a:lin ang="27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274232" tIns="137114" rIns="274232" bIns="137114" rtlCol="0" anchor="ctr"/>
            <a:lstStyle/>
            <a:p>
              <a:pPr algn="ctr"/>
              <a:endParaRPr lang="en-US" sz="1700" dirty="0">
                <a:solidFill>
                  <a:srgbClr val="717074"/>
                </a:solidFill>
              </a:endParaRPr>
            </a:p>
          </p:txBody>
        </p:sp>
        <p:sp>
          <p:nvSpPr>
            <p:cNvPr id="7" name="Right Triangle 6"/>
            <p:cNvSpPr/>
            <p:nvPr/>
          </p:nvSpPr>
          <p:spPr>
            <a:xfrm flipH="1">
              <a:off x="8761412" y="3447611"/>
              <a:ext cx="3427413" cy="3426521"/>
            </a:xfrm>
            <a:prstGeom prst="rtTriangle">
              <a:avLst/>
            </a:prstGeom>
            <a:gradFill flip="none" rotWithShape="1">
              <a:gsLst>
                <a:gs pos="1000">
                  <a:srgbClr val="001032"/>
                </a:gs>
                <a:gs pos="100000">
                  <a:srgbClr val="0D507A"/>
                </a:gs>
              </a:gsLst>
              <a:lin ang="13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48459" tIns="137114" rIns="274232" bIns="137114" rtlCol="0" anchor="ctr"/>
            <a:lstStyle/>
            <a:p>
              <a:pPr>
                <a:lnSpc>
                  <a:spcPct val="90000"/>
                </a:lnSpc>
              </a:pPr>
              <a:endParaRPr lang="en-US" sz="9600" b="1">
                <a:solidFill>
                  <a:prstClr val="white"/>
                </a:solidFill>
              </a:endParaRPr>
            </a:p>
          </p:txBody>
        </p:sp>
      </p:grpSp>
      <p:sp>
        <p:nvSpPr>
          <p:cNvPr id="8" name="Right Triangle 7"/>
          <p:cNvSpPr/>
          <p:nvPr userDrawn="1"/>
        </p:nvSpPr>
        <p:spPr>
          <a:xfrm rot="5400000" flipH="1">
            <a:off x="1817" y="5093736"/>
            <a:ext cx="1764036" cy="1764495"/>
          </a:xfrm>
          <a:prstGeom prst="rtTriangle">
            <a:avLst/>
          </a:prstGeom>
          <a:gradFill flip="none" rotWithShape="1">
            <a:gsLst>
              <a:gs pos="0">
                <a:schemeClr val="accent6">
                  <a:lumMod val="75000"/>
                  <a:alpha val="24000"/>
                </a:schemeClr>
              </a:gs>
              <a:gs pos="100000">
                <a:schemeClr val="accent4"/>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548277" tIns="137067" rIns="274137" bIns="137067" rtlCol="0" anchor="ctr"/>
          <a:lstStyle/>
          <a:p>
            <a:pPr defTabSz="2741093">
              <a:lnSpc>
                <a:spcPct val="90000"/>
              </a:lnSpc>
            </a:pPr>
            <a:endParaRPr lang="en-US" sz="9600" b="1">
              <a:solidFill>
                <a:prstClr val="white"/>
              </a:solidFill>
            </a:endParaRPr>
          </a:p>
        </p:txBody>
      </p:sp>
      <p:grpSp>
        <p:nvGrpSpPr>
          <p:cNvPr id="21" name="Group 20"/>
          <p:cNvGrpSpPr/>
          <p:nvPr userDrawn="1"/>
        </p:nvGrpSpPr>
        <p:grpSpPr>
          <a:xfrm>
            <a:off x="4160189" y="3047999"/>
            <a:ext cx="3868452" cy="609603"/>
            <a:chOff x="-84138" y="5622925"/>
            <a:chExt cx="4330701" cy="682626"/>
          </a:xfrm>
          <a:solidFill>
            <a:schemeClr val="bg1"/>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00">
                <a:solidFill>
                  <a:srgbClr val="717074"/>
                </a:solidFill>
              </a:endParaRPr>
            </a:p>
          </p:txBody>
        </p:sp>
      </p:grpSp>
    </p:spTree>
    <p:extLst>
      <p:ext uri="{BB962C8B-B14F-4D97-AF65-F5344CB8AC3E}">
        <p14:creationId xmlns:p14="http://schemas.microsoft.com/office/powerpoint/2010/main" val="3156125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Title Slide with Presenter Name">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8"/>
            <a:ext cx="12188825" cy="6858247"/>
          </a:xfrm>
          <a:prstGeom prst="rect">
            <a:avLst/>
          </a:prstGeom>
        </p:spPr>
      </p:pic>
      <p:sp>
        <p:nvSpPr>
          <p:cNvPr id="2" name="Title 1"/>
          <p:cNvSpPr>
            <a:spLocks noGrp="1"/>
          </p:cNvSpPr>
          <p:nvPr>
            <p:ph type="ctrTitle"/>
          </p:nvPr>
        </p:nvSpPr>
        <p:spPr>
          <a:xfrm>
            <a:off x="609441" y="426720"/>
            <a:ext cx="9141619" cy="1097280"/>
          </a:xfrm>
        </p:spPr>
        <p:txBody>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609441" y="1600200"/>
            <a:ext cx="9141619" cy="685800"/>
          </a:xfrm>
        </p:spPr>
        <p:txBody>
          <a:bodyPr/>
          <a:lstStyle>
            <a:lvl1pPr marL="0" indent="0" algn="l">
              <a:lnSpc>
                <a:spcPct val="90000"/>
              </a:lnSpc>
              <a:spcBef>
                <a:spcPts val="0"/>
              </a:spcBef>
              <a:buNone/>
              <a:defRPr sz="2399">
                <a:solidFill>
                  <a:schemeClr val="tx1"/>
                </a:solidFill>
              </a:defRPr>
            </a:lvl1pPr>
            <a:lvl2pPr marL="457048" indent="0" algn="ctr">
              <a:buNone/>
              <a:defRPr>
                <a:solidFill>
                  <a:schemeClr val="tx1">
                    <a:tint val="75000"/>
                  </a:schemeClr>
                </a:solidFill>
              </a:defRPr>
            </a:lvl2pPr>
            <a:lvl3pPr marL="914110" indent="0" algn="ctr">
              <a:buNone/>
              <a:defRPr>
                <a:solidFill>
                  <a:schemeClr val="tx1">
                    <a:tint val="75000"/>
                  </a:schemeClr>
                </a:solidFill>
              </a:defRPr>
            </a:lvl3pPr>
            <a:lvl4pPr marL="1371164" indent="0" algn="ctr">
              <a:buNone/>
              <a:defRPr>
                <a:solidFill>
                  <a:schemeClr val="tx1">
                    <a:tint val="75000"/>
                  </a:schemeClr>
                </a:solidFill>
              </a:defRPr>
            </a:lvl4pPr>
            <a:lvl5pPr marL="1828223" indent="0" algn="ctr">
              <a:buNone/>
              <a:defRPr>
                <a:solidFill>
                  <a:schemeClr val="tx1">
                    <a:tint val="75000"/>
                  </a:schemeClr>
                </a:solidFill>
              </a:defRPr>
            </a:lvl5pPr>
            <a:lvl6pPr marL="2285271" indent="0" algn="ctr">
              <a:buNone/>
              <a:defRPr>
                <a:solidFill>
                  <a:schemeClr val="tx1">
                    <a:tint val="75000"/>
                  </a:schemeClr>
                </a:solidFill>
              </a:defRPr>
            </a:lvl6pPr>
            <a:lvl7pPr marL="2742333" indent="0" algn="ctr">
              <a:buNone/>
              <a:defRPr>
                <a:solidFill>
                  <a:schemeClr val="tx1">
                    <a:tint val="75000"/>
                  </a:schemeClr>
                </a:solidFill>
              </a:defRPr>
            </a:lvl7pPr>
            <a:lvl8pPr marL="3199387" indent="0" algn="ctr">
              <a:buNone/>
              <a:defRPr>
                <a:solidFill>
                  <a:schemeClr val="tx1">
                    <a:tint val="75000"/>
                  </a:schemeClr>
                </a:solidFill>
              </a:defRPr>
            </a:lvl8pPr>
            <a:lvl9pPr marL="3656444" indent="0" algn="ctr">
              <a:buNone/>
              <a:defRPr>
                <a:solidFill>
                  <a:schemeClr val="tx1">
                    <a:tint val="75000"/>
                  </a:schemeClr>
                </a:solidFill>
              </a:defRPr>
            </a:lvl9pPr>
          </a:lstStyle>
          <a:p>
            <a:r>
              <a:rPr lang="en-US"/>
              <a:t>Click to edit Master subtitle style</a:t>
            </a:r>
            <a:endParaRPr lang="en-US" dirty="0"/>
          </a:p>
        </p:txBody>
      </p:sp>
      <p:sp>
        <p:nvSpPr>
          <p:cNvPr id="5" name="Text Placeholder 4"/>
          <p:cNvSpPr>
            <a:spLocks noGrp="1"/>
          </p:cNvSpPr>
          <p:nvPr>
            <p:ph type="body" sz="quarter" idx="10" hasCustomPrompt="1"/>
          </p:nvPr>
        </p:nvSpPr>
        <p:spPr>
          <a:xfrm>
            <a:off x="609441" y="5791200"/>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presenter’s name </a:t>
            </a:r>
          </a:p>
        </p:txBody>
      </p:sp>
      <p:sp>
        <p:nvSpPr>
          <p:cNvPr id="9" name="Text Placeholder 4"/>
          <p:cNvSpPr>
            <a:spLocks noGrp="1"/>
          </p:cNvSpPr>
          <p:nvPr>
            <p:ph type="body" sz="quarter" idx="11" hasCustomPrompt="1"/>
          </p:nvPr>
        </p:nvSpPr>
        <p:spPr>
          <a:xfrm>
            <a:off x="609441" y="6081068"/>
            <a:ext cx="3656648"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dirty="0"/>
              <a:t>Click to add date</a:t>
            </a:r>
          </a:p>
        </p:txBody>
      </p:sp>
      <p:grpSp>
        <p:nvGrpSpPr>
          <p:cNvPr id="21" name="Group 20"/>
          <p:cNvGrpSpPr/>
          <p:nvPr/>
        </p:nvGrpSpPr>
        <p:grpSpPr>
          <a:xfrm>
            <a:off x="10206139" y="6074842"/>
            <a:ext cx="1373088" cy="216433"/>
            <a:chOff x="-84138" y="5622925"/>
            <a:chExt cx="4330701" cy="682626"/>
          </a:xfrm>
          <a:solidFill>
            <a:srgbClr val="FFFFFF"/>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sp>
        <p:nvSpPr>
          <p:cNvPr id="15" name="TextBox 14"/>
          <p:cNvSpPr txBox="1"/>
          <p:nvPr userDrawn="1"/>
        </p:nvSpPr>
        <p:spPr>
          <a:xfrm>
            <a:off x="9827519" y="6505959"/>
            <a:ext cx="1751706" cy="199644"/>
          </a:xfrm>
          <a:prstGeom prst="rect">
            <a:avLst/>
          </a:prstGeom>
          <a:noFill/>
        </p:spPr>
        <p:txBody>
          <a:bodyPr wrap="square" lIns="0" tIns="0" rIns="0" bIns="0" rtlCol="0">
            <a:noAutofit/>
          </a:bodyPr>
          <a:lstStyle/>
          <a:p>
            <a:pPr algn="r">
              <a:lnSpc>
                <a:spcPct val="90000"/>
              </a:lnSpc>
            </a:pPr>
            <a:r>
              <a:rPr lang="en-US" sz="700" dirty="0">
                <a:solidFill>
                  <a:schemeClr val="bg1"/>
                </a:solidFill>
              </a:rPr>
              <a:t>© 2016</a:t>
            </a:r>
            <a:r>
              <a:rPr lang="en-US" sz="700" baseline="0" dirty="0">
                <a:solidFill>
                  <a:schemeClr val="bg1"/>
                </a:solidFill>
              </a:rPr>
              <a:t> VMware Inc. All rights reserved.</a:t>
            </a:r>
            <a:endParaRPr lang="en-US" sz="700" dirty="0">
              <a:solidFill>
                <a:schemeClr val="bg1"/>
              </a:solidFill>
            </a:endParaRPr>
          </a:p>
        </p:txBody>
      </p:sp>
    </p:spTree>
    <p:extLst>
      <p:ext uri="{BB962C8B-B14F-4D97-AF65-F5344CB8AC3E}">
        <p14:creationId xmlns:p14="http://schemas.microsoft.com/office/powerpoint/2010/main" val="1834183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Section Header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617877" y="6446047"/>
            <a:ext cx="1099794" cy="173355"/>
            <a:chOff x="-84138" y="5622925"/>
            <a:chExt cx="4330701" cy="682626"/>
          </a:xfrm>
        </p:grpSpPr>
        <p:sp>
          <p:nvSpPr>
            <p:cNvPr id="15"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6"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7"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8"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19"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0"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1"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sp>
        <p:nvSpPr>
          <p:cNvPr id="12" name="Title 1"/>
          <p:cNvSpPr>
            <a:spLocks noGrp="1"/>
          </p:cNvSpPr>
          <p:nvPr>
            <p:ph type="title"/>
          </p:nvPr>
        </p:nvSpPr>
        <p:spPr>
          <a:xfrm>
            <a:off x="762317" y="1300320"/>
            <a:ext cx="7313295" cy="1524000"/>
          </a:xfrm>
        </p:spPr>
        <p:txBody>
          <a:bodyPr anchor="b"/>
          <a:lstStyle>
            <a:lvl1pPr algn="l" defTabSz="914110" rtl="0" eaLnBrk="1" latinLnBrk="0" hangingPunct="1">
              <a:lnSpc>
                <a:spcPct val="90000"/>
              </a:lnSpc>
              <a:spcBef>
                <a:spcPct val="0"/>
              </a:spcBef>
              <a:buNone/>
              <a:defRPr lang="en-US" sz="4400" b="0" kern="1200" dirty="0">
                <a:solidFill>
                  <a:schemeClr val="accent1"/>
                </a:solidFill>
                <a:latin typeface="+mn-lt"/>
                <a:ea typeface="+mn-ea"/>
                <a:cs typeface="+mn-cs"/>
              </a:defRPr>
            </a:lvl1pPr>
          </a:lstStyle>
          <a:p>
            <a:pPr marL="0" lvl="0" algn="l" defTabSz="914110" rtl="0" eaLnBrk="1" latinLnBrk="0" hangingPunct="1">
              <a:lnSpc>
                <a:spcPct val="90000"/>
              </a:lnSpc>
              <a:spcBef>
                <a:spcPct val="0"/>
              </a:spcBef>
              <a:buNone/>
            </a:pPr>
            <a:r>
              <a:rPr lang="en-US"/>
              <a:t>Click to edit Master title style</a:t>
            </a:r>
            <a:endParaRPr lang="en-US" dirty="0"/>
          </a:p>
        </p:txBody>
      </p:sp>
      <p:sp>
        <p:nvSpPr>
          <p:cNvPr id="13" name="Text Placeholder 2"/>
          <p:cNvSpPr>
            <a:spLocks noGrp="1"/>
          </p:cNvSpPr>
          <p:nvPr>
            <p:ph type="body" idx="1"/>
          </p:nvPr>
        </p:nvSpPr>
        <p:spPr>
          <a:xfrm>
            <a:off x="757028" y="2900520"/>
            <a:ext cx="7313295" cy="609600"/>
          </a:xfrm>
        </p:spPr>
        <p:txBody>
          <a:bodyPr anchor="t"/>
          <a:lstStyle>
            <a:lvl1pPr marL="0" indent="0" algn="l" defTabSz="91411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lang="en-US" sz="2299" kern="1200" dirty="0" smtClean="0">
                <a:solidFill>
                  <a:schemeClr val="tx1"/>
                </a:solidFill>
                <a:latin typeface="+mn-lt"/>
                <a:ea typeface="+mn-ea"/>
                <a:cs typeface="+mn-cs"/>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marL="0" lvl="0" indent="0" algn="l" defTabSz="914110"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a:t>Edit Master text styles</a:t>
            </a:r>
          </a:p>
        </p:txBody>
      </p:sp>
    </p:spTree>
    <p:extLst>
      <p:ext uri="{BB962C8B-B14F-4D97-AF65-F5344CB8AC3E}">
        <p14:creationId xmlns:p14="http://schemas.microsoft.com/office/powerpoint/2010/main" val="7741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70788"/>
            <a:ext cx="6408401" cy="700882"/>
          </a:xfrm>
        </p:spPr>
        <p:txBody>
          <a:bodyPr/>
          <a:lstStyle>
            <a:lvl1pPr marL="0" indent="0" algn="l">
              <a:buNone/>
              <a:defRPr sz="2399">
                <a:solidFill>
                  <a:schemeClr val="accent4"/>
                </a:solidFill>
                <a:latin typeface="+mj-lt"/>
              </a:defRPr>
            </a:lvl1pPr>
            <a:lvl2pPr marL="457207" indent="0" algn="ctr">
              <a:buNone/>
              <a:defRPr sz="2000"/>
            </a:lvl2pPr>
            <a:lvl3pPr marL="914415" indent="0" algn="ctr">
              <a:buNone/>
              <a:defRPr sz="1800"/>
            </a:lvl3pPr>
            <a:lvl4pPr marL="1371622" indent="0" algn="ctr">
              <a:buNone/>
              <a:defRPr sz="1600"/>
            </a:lvl4pPr>
            <a:lvl5pPr marL="1828831" indent="0" algn="ctr">
              <a:buNone/>
              <a:defRPr sz="1600"/>
            </a:lvl5pPr>
            <a:lvl6pPr marL="2286038" indent="0" algn="ctr">
              <a:buNone/>
              <a:defRPr sz="1600"/>
            </a:lvl6pPr>
            <a:lvl7pPr marL="2743246" indent="0" algn="ctr">
              <a:buNone/>
              <a:defRPr sz="1600"/>
            </a:lvl7pPr>
            <a:lvl8pPr marL="3200453" indent="0" algn="ctr">
              <a:buNone/>
              <a:defRPr sz="1600"/>
            </a:lvl8pPr>
            <a:lvl9pPr marL="3657661"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9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9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9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9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9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9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9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9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1"/>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9"/>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41006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330200"/>
            <a:ext cx="10969943" cy="812800"/>
          </a:xfrm>
        </p:spPr>
        <p:txBody>
          <a:bodyPr/>
          <a:lstStyle>
            <a:lvl1pPr algn="l" defTabSz="914110" rtl="0" eaLnBrk="1" latinLnBrk="0" hangingPunct="1">
              <a:lnSpc>
                <a:spcPct val="90000"/>
              </a:lnSpc>
              <a:spcBef>
                <a:spcPct val="0"/>
              </a:spcBef>
              <a:buNone/>
              <a:defRPr lang="en-US" sz="2801" b="0" kern="1200" dirty="0">
                <a:solidFill>
                  <a:schemeClr val="accent1"/>
                </a:solidFill>
                <a:latin typeface="+mj-lt"/>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609441" y="1676400"/>
            <a:ext cx="10969943"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99852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7"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41"/>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9"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3"/>
            <a:ext cx="5116453" cy="416403"/>
          </a:xfrm>
        </p:spPr>
        <p:txBody>
          <a:bodyPr/>
          <a:lstStyle>
            <a:lvl1pPr marL="0" indent="0" algn="l">
              <a:buNone/>
              <a:defRPr sz="2399">
                <a:solidFill>
                  <a:schemeClr val="accent4"/>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9"/>
            <a:ext cx="3657601"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9"/>
            <a:ext cx="3657601"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50"/>
            <a:ext cx="3657601"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4"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3651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7"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41"/>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9"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20"/>
            <a:ext cx="5116453" cy="416403"/>
          </a:xfrm>
        </p:spPr>
        <p:txBody>
          <a:bodyPr/>
          <a:lstStyle>
            <a:lvl1pPr marL="0" indent="0" algn="l">
              <a:buNone/>
              <a:defRPr sz="2399">
                <a:solidFill>
                  <a:schemeClr val="tx2"/>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9"/>
            <a:ext cx="3657601"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9"/>
            <a:ext cx="3657601"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1"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4"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15991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7"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41"/>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9"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20"/>
            <a:ext cx="5116453" cy="416403"/>
          </a:xfrm>
        </p:spPr>
        <p:txBody>
          <a:bodyPr/>
          <a:lstStyle>
            <a:lvl1pPr marL="0" indent="0" algn="l">
              <a:buNone/>
              <a:defRPr sz="2399">
                <a:solidFill>
                  <a:schemeClr val="tx2"/>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9"/>
            <a:ext cx="3657601"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9"/>
            <a:ext cx="3657601"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1"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4"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50880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2" y="1261598"/>
            <a:ext cx="1933864" cy="534891"/>
          </a:xfrm>
          <a:prstGeom prst="rect">
            <a:avLst/>
          </a:prstGeom>
          <a:noFill/>
        </p:spPr>
        <p:txBody>
          <a:bodyPr wrap="square" lIns="0" tIns="0" rIns="0" bIns="0" rtlCol="0">
            <a:noAutofit/>
          </a:bodyPr>
          <a:lstStyle/>
          <a:p>
            <a:pPr>
              <a:lnSpc>
                <a:spcPct val="90000"/>
              </a:lnSpc>
            </a:pPr>
            <a:r>
              <a:rPr lang="en-US" sz="3199">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11"/>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802" indent="0">
              <a:buFont typeface="Open Sans" panose="020B0606030504020204" pitchFamily="34" charset="0"/>
              <a:buNone/>
              <a:defRPr sz="1800"/>
            </a:lvl3pPr>
            <a:lvl4pPr marL="342802" indent="0">
              <a:buFont typeface="Open Sans" panose="020B0606030504020204" pitchFamily="34" charset="0"/>
              <a:buChar char="​"/>
              <a:tabLst/>
              <a:defRPr sz="1800">
                <a:solidFill>
                  <a:schemeClr val="tx2"/>
                </a:solidFill>
              </a:defRPr>
            </a:lvl4pPr>
            <a:lvl5pPr marL="342802" indent="0">
              <a:buFont typeface="Open Sans" panose="020B0606030504020204" pitchFamily="34" charset="0"/>
              <a:buChar char="​"/>
              <a:tabLst/>
              <a:defRPr sz="1800">
                <a:solidFill>
                  <a:schemeClr val="tx2"/>
                </a:solidFill>
              </a:defRPr>
            </a:lvl5pPr>
            <a:lvl6pPr marL="342802" indent="0">
              <a:buFont typeface="Open Sans" panose="020B0606030504020204" pitchFamily="34" charset="0"/>
              <a:buChar char="​"/>
              <a:defRPr sz="1800">
                <a:solidFill>
                  <a:schemeClr val="tx2"/>
                </a:solidFill>
              </a:defRPr>
            </a:lvl6pPr>
            <a:lvl7pPr marL="342802" indent="0">
              <a:buFont typeface="Open Sans" panose="020B0606030504020204" pitchFamily="34" charset="0"/>
              <a:buChar char="​"/>
              <a:defRPr sz="1800">
                <a:solidFill>
                  <a:schemeClr val="tx2"/>
                </a:solidFill>
              </a:defRPr>
            </a:lvl7pPr>
            <a:lvl8pPr marL="342802" indent="0">
              <a:buFont typeface="Open Sans" panose="020B0606030504020204" pitchFamily="34" charset="0"/>
              <a:buChar char="​"/>
              <a:defRPr sz="1800">
                <a:solidFill>
                  <a:schemeClr val="tx2"/>
                </a:solidFill>
              </a:defRPr>
            </a:lvl8pPr>
            <a:lvl9pPr marL="342802"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9339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70788"/>
            <a:ext cx="6408401" cy="700882"/>
          </a:xfrm>
        </p:spPr>
        <p:txBody>
          <a:bodyPr/>
          <a:lstStyle>
            <a:lvl1pPr marL="0" indent="0" algn="l">
              <a:buNone/>
              <a:defRPr sz="2399">
                <a:solidFill>
                  <a:schemeClr val="accent4"/>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4"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1"/>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40"/>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28229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67712"/>
            <a:ext cx="6408401" cy="700882"/>
          </a:xfrm>
        </p:spPr>
        <p:txBody>
          <a:bodyPr/>
          <a:lstStyle>
            <a:lvl1pPr marL="0" indent="0" algn="l">
              <a:buNone/>
              <a:defRPr sz="2399">
                <a:solidFill>
                  <a:schemeClr val="tx2"/>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4"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1"/>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40"/>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53537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8" y="2267712"/>
            <a:ext cx="6408401" cy="700882"/>
          </a:xfrm>
        </p:spPr>
        <p:txBody>
          <a:bodyPr/>
          <a:lstStyle>
            <a:lvl1pPr marL="0" indent="0" algn="l">
              <a:buNone/>
              <a:defRPr sz="2399">
                <a:solidFill>
                  <a:schemeClr val="tx2"/>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4"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1"/>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40"/>
            <a:ext cx="970552" cy="6485189"/>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3344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7" y="3622880"/>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2"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2"/>
          </a:xfrm>
        </p:spPr>
        <p:txBody>
          <a:bodyPr/>
          <a:lstStyle>
            <a:lvl1pPr marL="0" indent="0" algn="l">
              <a:buNone/>
              <a:defRPr sz="2399">
                <a:solidFill>
                  <a:schemeClr val="accent4"/>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4"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6"/>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18691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2"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2"/>
          </a:xfrm>
        </p:spPr>
        <p:txBody>
          <a:bodyPr/>
          <a:lstStyle>
            <a:lvl1pPr marL="0" indent="0" algn="l">
              <a:buNone/>
              <a:defRPr sz="2399">
                <a:solidFill>
                  <a:schemeClr val="tx2"/>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4"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7" y="3622880"/>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6"/>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Tree>
    <p:extLst>
      <p:ext uri="{BB962C8B-B14F-4D97-AF65-F5344CB8AC3E}">
        <p14:creationId xmlns:p14="http://schemas.microsoft.com/office/powerpoint/2010/main" val="332767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7" y="3622880"/>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6"/>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2"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2"/>
          </a:xfrm>
        </p:spPr>
        <p:txBody>
          <a:bodyPr/>
          <a:lstStyle>
            <a:lvl1pPr marL="0" indent="0" algn="l">
              <a:buNone/>
              <a:defRPr sz="2399">
                <a:solidFill>
                  <a:schemeClr val="tx2"/>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4"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69859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No Footer">
    <p:spTree>
      <p:nvGrpSpPr>
        <p:cNvPr id="1" name=""/>
        <p:cNvGrpSpPr/>
        <p:nvPr/>
      </p:nvGrpSpPr>
      <p:grpSpPr>
        <a:xfrm>
          <a:off x="0" y="0"/>
          <a:ext cx="0" cy="0"/>
          <a:chOff x="0" y="0"/>
          <a:chExt cx="0" cy="0"/>
        </a:xfrm>
      </p:grpSpPr>
      <p:sp>
        <p:nvSpPr>
          <p:cNvPr id="7" name="Rectangle 6"/>
          <p:cNvSpPr/>
          <p:nvPr userDrawn="1"/>
        </p:nvSpPr>
        <p:spPr>
          <a:xfrm>
            <a:off x="0" y="5257800"/>
            <a:ext cx="12188825" cy="1600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sz="1900" dirty="0"/>
          </a:p>
        </p:txBody>
      </p:sp>
      <p:sp>
        <p:nvSpPr>
          <p:cNvPr id="2" name="Title 1"/>
          <p:cNvSpPr>
            <a:spLocks noGrp="1"/>
          </p:cNvSpPr>
          <p:nvPr>
            <p:ph type="title"/>
          </p:nvPr>
        </p:nvSpPr>
        <p:spPr>
          <a:xfrm>
            <a:off x="609441" y="330200"/>
            <a:ext cx="10969943" cy="812800"/>
          </a:xfrm>
        </p:spPr>
        <p:txBody>
          <a:bodyPr/>
          <a:lstStyle>
            <a:lvl1pPr algn="l" defTabSz="914110" rtl="0" eaLnBrk="1" latinLnBrk="0" hangingPunct="1">
              <a:lnSpc>
                <a:spcPct val="90000"/>
              </a:lnSpc>
              <a:spcBef>
                <a:spcPct val="0"/>
              </a:spcBef>
              <a:buNone/>
              <a:defRPr lang="en-US" sz="2801" b="0" kern="1200" dirty="0">
                <a:solidFill>
                  <a:schemeClr val="accent1"/>
                </a:solidFill>
                <a:latin typeface="+mj-lt"/>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609441" y="1676400"/>
            <a:ext cx="10969943"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11809413" y="6464267"/>
            <a:ext cx="304801" cy="239551"/>
          </a:xfrm>
          <a:prstGeom prst="rect">
            <a:avLst/>
          </a:prstGeom>
          <a:noFill/>
        </p:spPr>
        <p:txBody>
          <a:bodyPr wrap="square" lIns="0" tIns="0" rIns="0" bIns="0" rtlCol="0" anchor="ctr" anchorCtr="0">
            <a:noAutofit/>
          </a:bodyPr>
          <a:lstStyle/>
          <a:p>
            <a:pPr algn="ctr">
              <a:lnSpc>
                <a:spcPct val="90000"/>
              </a:lnSpc>
            </a:pPr>
            <a:fld id="{31E76FE2-F01A-408B-80C0-B524F3F45E05}" type="slidenum">
              <a:rPr lang="en-US" sz="1100" smtClean="0">
                <a:solidFill>
                  <a:schemeClr val="tx1"/>
                </a:solidFill>
              </a:rPr>
              <a:pPr algn="ctr">
                <a:lnSpc>
                  <a:spcPct val="90000"/>
                </a:lnSpc>
              </a:pPr>
              <a:t>‹#›</a:t>
            </a:fld>
            <a:endParaRPr lang="en-US" sz="1100" dirty="0">
              <a:solidFill>
                <a:schemeClr val="tx1"/>
              </a:solidFill>
            </a:endParaRPr>
          </a:p>
        </p:txBody>
      </p:sp>
      <p:sp>
        <p:nvSpPr>
          <p:cNvPr id="8" name="Rectangle 7"/>
          <p:cNvSpPr/>
          <p:nvPr userDrawn="1"/>
        </p:nvSpPr>
        <p:spPr>
          <a:xfrm>
            <a:off x="4322166" y="6476327"/>
            <a:ext cx="3544495" cy="215413"/>
          </a:xfrm>
          <a:prstGeom prst="rect">
            <a:avLst/>
          </a:prstGeom>
        </p:spPr>
        <p:txBody>
          <a:bodyPr wrap="none" lIns="91408" tIns="45705" rIns="91408" bIns="45705">
            <a:spAutoFit/>
          </a:bodyPr>
          <a:lstStyle/>
          <a:p>
            <a:pPr marL="0" marR="0" lvl="0" indent="0" algn="ctr" defTabSz="91411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mn-lt"/>
                <a:ea typeface="+mn-ea"/>
                <a:cs typeface="+mn-cs"/>
              </a:rPr>
              <a:t>© 2017 VMware Inc. All rights reserved. Confidential – Not for Distribution</a:t>
            </a:r>
          </a:p>
        </p:txBody>
      </p:sp>
    </p:spTree>
    <p:extLst>
      <p:ext uri="{BB962C8B-B14F-4D97-AF65-F5344CB8AC3E}">
        <p14:creationId xmlns:p14="http://schemas.microsoft.com/office/powerpoint/2010/main" val="4044862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7" y="3622880"/>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6"/>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7" y="3622880"/>
            <a:ext cx="3251262"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2" y="-1"/>
            <a:ext cx="10873126"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8" y="2267712"/>
            <a:ext cx="6408401" cy="700882"/>
          </a:xfrm>
        </p:spPr>
        <p:txBody>
          <a:bodyPr/>
          <a:lstStyle>
            <a:lvl1pPr marL="0" indent="0" algn="l">
              <a:buNone/>
              <a:defRPr sz="2399">
                <a:solidFill>
                  <a:schemeClr val="tx2"/>
                </a:solidFill>
                <a:latin typeface="+mj-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4"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36126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10"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4"/>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4"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3"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15" indent="-169815">
              <a:buClrTx/>
              <a:buSzPct val="100000"/>
              <a:buFont typeface="Metropolis" panose="00000500000000000000" pitchFamily="2" charset="0"/>
              <a:buChar char="“"/>
              <a:defRPr sz="2799">
                <a:solidFill>
                  <a:schemeClr val="bg1"/>
                </a:solidFill>
              </a:defRPr>
            </a:lvl1pPr>
            <a:lvl2pPr marL="457071" indent="-184098">
              <a:buClrTx/>
              <a:buFont typeface="Metropolis" panose="00000500000000000000" pitchFamily="2" charset="0"/>
              <a:buChar char="“"/>
              <a:defRPr>
                <a:solidFill>
                  <a:schemeClr val="bg1"/>
                </a:solidFill>
              </a:defRPr>
            </a:lvl2pPr>
            <a:lvl3pPr marL="744327" indent="-169815">
              <a:buClrTx/>
              <a:buFont typeface="Metropolis" panose="00000500000000000000" pitchFamily="2" charset="0"/>
              <a:buChar char="“"/>
              <a:defRPr>
                <a:solidFill>
                  <a:schemeClr val="bg1"/>
                </a:solidFill>
              </a:defRPr>
            </a:lvl3pPr>
            <a:lvl4pPr marL="969688" indent="-166641">
              <a:buClrTx/>
              <a:buFont typeface="Metropolis" panose="00000500000000000000" pitchFamily="2" charset="0"/>
              <a:buChar char="“"/>
              <a:defRPr>
                <a:solidFill>
                  <a:schemeClr val="bg1"/>
                </a:solidFill>
              </a:defRPr>
            </a:lvl4pPr>
            <a:lvl5pPr marL="1142676" indent="-138075">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75780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10"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4"/>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4"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3"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15" indent="-169815">
              <a:buClrTx/>
              <a:buSzPct val="100000"/>
              <a:buFont typeface="Metropolis" panose="00000500000000000000" pitchFamily="2" charset="0"/>
              <a:buChar char="“"/>
              <a:defRPr sz="2799">
                <a:solidFill>
                  <a:schemeClr val="bg1"/>
                </a:solidFill>
              </a:defRPr>
            </a:lvl1pPr>
            <a:lvl2pPr marL="457071" indent="-184098">
              <a:buClrTx/>
              <a:buFont typeface="Metropolis" panose="00000500000000000000" pitchFamily="2" charset="0"/>
              <a:buChar char="“"/>
              <a:defRPr>
                <a:solidFill>
                  <a:schemeClr val="bg1"/>
                </a:solidFill>
              </a:defRPr>
            </a:lvl2pPr>
            <a:lvl3pPr marL="744327" indent="-169815">
              <a:buClrTx/>
              <a:buFont typeface="Metropolis" panose="00000500000000000000" pitchFamily="2" charset="0"/>
              <a:buChar char="“"/>
              <a:defRPr>
                <a:solidFill>
                  <a:schemeClr val="bg1"/>
                </a:solidFill>
              </a:defRPr>
            </a:lvl3pPr>
            <a:lvl4pPr marL="969688" indent="-166641">
              <a:buClrTx/>
              <a:buFont typeface="Metropolis" panose="00000500000000000000" pitchFamily="2" charset="0"/>
              <a:buChar char="“"/>
              <a:defRPr>
                <a:solidFill>
                  <a:schemeClr val="bg1"/>
                </a:solidFill>
              </a:defRPr>
            </a:lvl4pPr>
            <a:lvl5pPr marL="1142676" indent="-138075">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13974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10"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4"/>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4"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3"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15" indent="-169815">
              <a:buClrTx/>
              <a:buSzPct val="100000"/>
              <a:buFont typeface="Metropolis" panose="00000500000000000000" pitchFamily="2" charset="0"/>
              <a:buChar char="“"/>
              <a:defRPr sz="2799">
                <a:solidFill>
                  <a:schemeClr val="bg1"/>
                </a:solidFill>
              </a:defRPr>
            </a:lvl1pPr>
            <a:lvl2pPr marL="457071" indent="-184098">
              <a:buClrTx/>
              <a:buFont typeface="Metropolis" panose="00000500000000000000" pitchFamily="2" charset="0"/>
              <a:buChar char="“"/>
              <a:defRPr>
                <a:solidFill>
                  <a:schemeClr val="bg1"/>
                </a:solidFill>
              </a:defRPr>
            </a:lvl2pPr>
            <a:lvl3pPr marL="744327" indent="-169815">
              <a:buClrTx/>
              <a:buFont typeface="Metropolis" panose="00000500000000000000" pitchFamily="2" charset="0"/>
              <a:buChar char="“"/>
              <a:defRPr>
                <a:solidFill>
                  <a:schemeClr val="bg1"/>
                </a:solidFill>
              </a:defRPr>
            </a:lvl3pPr>
            <a:lvl4pPr marL="969688" indent="-166641">
              <a:buClrTx/>
              <a:buFont typeface="Metropolis" panose="00000500000000000000" pitchFamily="2" charset="0"/>
              <a:buChar char="“"/>
              <a:defRPr>
                <a:solidFill>
                  <a:schemeClr val="bg1"/>
                </a:solidFill>
              </a:defRPr>
            </a:lvl4pPr>
            <a:lvl5pPr marL="1142676" indent="-138075">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35090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4"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15" indent="-169815">
              <a:buClrTx/>
              <a:buSzPct val="100000"/>
              <a:buFont typeface="Metropolis" panose="00000500000000000000" pitchFamily="2" charset="0"/>
              <a:buChar char="“"/>
              <a:defRPr sz="2799">
                <a:solidFill>
                  <a:schemeClr val="bg1"/>
                </a:solidFill>
              </a:defRPr>
            </a:lvl1pPr>
            <a:lvl2pPr marL="457071" indent="-184098">
              <a:buClrTx/>
              <a:buFont typeface="Metropolis" panose="00000500000000000000" pitchFamily="2" charset="0"/>
              <a:buChar char="“"/>
              <a:defRPr>
                <a:solidFill>
                  <a:schemeClr val="bg1"/>
                </a:solidFill>
              </a:defRPr>
            </a:lvl2pPr>
            <a:lvl3pPr marL="744327" indent="-169815">
              <a:buClrTx/>
              <a:buFont typeface="Metropolis" panose="00000500000000000000" pitchFamily="2" charset="0"/>
              <a:buChar char="“"/>
              <a:defRPr>
                <a:solidFill>
                  <a:schemeClr val="bg1"/>
                </a:solidFill>
              </a:defRPr>
            </a:lvl3pPr>
            <a:lvl4pPr marL="969688" indent="-166641">
              <a:buClrTx/>
              <a:buFont typeface="Metropolis" panose="00000500000000000000" pitchFamily="2" charset="0"/>
              <a:buChar char="“"/>
              <a:defRPr>
                <a:solidFill>
                  <a:schemeClr val="bg1"/>
                </a:solidFill>
              </a:defRPr>
            </a:lvl4pPr>
            <a:lvl5pPr marL="1142676" indent="-138075">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166745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4"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15" indent="-169815">
              <a:buClrTx/>
              <a:buSzPct val="100000"/>
              <a:buFont typeface="Metropolis" panose="00000500000000000000" pitchFamily="2" charset="0"/>
              <a:buChar char="“"/>
              <a:defRPr sz="2799">
                <a:solidFill>
                  <a:schemeClr val="bg1"/>
                </a:solidFill>
              </a:defRPr>
            </a:lvl1pPr>
            <a:lvl2pPr marL="457071" indent="-184098">
              <a:buClrTx/>
              <a:buFont typeface="Metropolis" panose="00000500000000000000" pitchFamily="2" charset="0"/>
              <a:buChar char="“"/>
              <a:defRPr>
                <a:solidFill>
                  <a:schemeClr val="bg1"/>
                </a:solidFill>
              </a:defRPr>
            </a:lvl2pPr>
            <a:lvl3pPr marL="744327" indent="-169815">
              <a:buClrTx/>
              <a:buFont typeface="Metropolis" panose="00000500000000000000" pitchFamily="2" charset="0"/>
              <a:buChar char="“"/>
              <a:defRPr>
                <a:solidFill>
                  <a:schemeClr val="bg1"/>
                </a:solidFill>
              </a:defRPr>
            </a:lvl3pPr>
            <a:lvl4pPr marL="969688" indent="-166641">
              <a:buClrTx/>
              <a:buFont typeface="Metropolis" panose="00000500000000000000" pitchFamily="2" charset="0"/>
              <a:buChar char="“"/>
              <a:defRPr>
                <a:solidFill>
                  <a:schemeClr val="bg1"/>
                </a:solidFill>
              </a:defRPr>
            </a:lvl4pPr>
            <a:lvl5pPr marL="1142676" indent="-138075">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62827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4"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15" indent="-169815">
              <a:buClrTx/>
              <a:buSzPct val="100000"/>
              <a:buFont typeface="Metropolis" panose="00000500000000000000" pitchFamily="2" charset="0"/>
              <a:buChar char="“"/>
              <a:defRPr sz="2799">
                <a:solidFill>
                  <a:schemeClr val="bg1"/>
                </a:solidFill>
              </a:defRPr>
            </a:lvl1pPr>
            <a:lvl2pPr marL="457071" indent="-184098">
              <a:buClrTx/>
              <a:buFont typeface="Metropolis" panose="00000500000000000000" pitchFamily="2" charset="0"/>
              <a:buChar char="“"/>
              <a:defRPr>
                <a:solidFill>
                  <a:schemeClr val="bg1"/>
                </a:solidFill>
              </a:defRPr>
            </a:lvl2pPr>
            <a:lvl3pPr marL="744327" indent="-169815">
              <a:buClrTx/>
              <a:buFont typeface="Metropolis" panose="00000500000000000000" pitchFamily="2" charset="0"/>
              <a:buChar char="“"/>
              <a:defRPr>
                <a:solidFill>
                  <a:schemeClr val="bg1"/>
                </a:solidFill>
              </a:defRPr>
            </a:lvl3pPr>
            <a:lvl4pPr marL="969688" indent="-166641">
              <a:buClrTx/>
              <a:buFont typeface="Metropolis" panose="00000500000000000000" pitchFamily="2" charset="0"/>
              <a:buChar char="“"/>
              <a:defRPr>
                <a:solidFill>
                  <a:schemeClr val="bg1"/>
                </a:solidFill>
              </a:defRPr>
            </a:lvl4pPr>
            <a:lvl5pPr marL="1142676" indent="-138075">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bg1"/>
                </a:solidFill>
              </a:defRPr>
            </a:lvl1pPr>
          </a:lstStyle>
          <a:p>
            <a:pPr lvl="0"/>
            <a:r>
              <a:rPr lang="en-US"/>
              <a:t>Source Name</a:t>
            </a:r>
          </a:p>
        </p:txBody>
      </p:sp>
    </p:spTree>
    <p:extLst>
      <p:ext uri="{BB962C8B-B14F-4D97-AF65-F5344CB8AC3E}">
        <p14:creationId xmlns:p14="http://schemas.microsoft.com/office/powerpoint/2010/main" val="258865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4"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tx1"/>
                </a:solidFill>
                <a:latin typeface="+mj-lt"/>
                <a:ea typeface="Verdana" panose="020B0604030504040204" pitchFamily="34" charset="0"/>
                <a:cs typeface="Verdana" panose="020B0604030504040204" pitchFamily="34" charset="0"/>
              </a:rPr>
              <a:t>Confidential   </a:t>
            </a:r>
            <a:r>
              <a:rPr lang="en-US" sz="800">
                <a:solidFill>
                  <a:schemeClr val="tx1"/>
                </a:solidFill>
                <a:latin typeface="+mj-lt"/>
                <a:ea typeface="Verdana" panose="020B0604030504040204" pitchFamily="34" charset="0"/>
                <a:cs typeface="Arial" panose="020B0604020202020204" pitchFamily="34" charset="0"/>
              </a:rPr>
              <a:t>│</a:t>
            </a:r>
            <a:r>
              <a:rPr lang="en-US" sz="80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9" cy="3200400"/>
          </a:xfrm>
        </p:spPr>
        <p:txBody>
          <a:bodyPr anchor="b"/>
          <a:lstStyle>
            <a:lvl1pPr marL="169815" indent="-169815">
              <a:buClrTx/>
              <a:buSzPct val="100000"/>
              <a:buFont typeface="Metropolis" panose="00000500000000000000" pitchFamily="2" charset="0"/>
              <a:buChar char="“"/>
              <a:defRPr sz="2799">
                <a:solidFill>
                  <a:schemeClr val="tx2"/>
                </a:solidFill>
              </a:defRPr>
            </a:lvl1pPr>
            <a:lvl2pPr marL="457071" indent="-184098">
              <a:buClrTx/>
              <a:buFont typeface="Metropolis" panose="00000500000000000000" pitchFamily="2" charset="0"/>
              <a:buChar char="“"/>
              <a:defRPr>
                <a:solidFill>
                  <a:schemeClr val="bg1"/>
                </a:solidFill>
              </a:defRPr>
            </a:lvl2pPr>
            <a:lvl3pPr marL="744327" indent="-169815">
              <a:buClrTx/>
              <a:buFont typeface="Metropolis" panose="00000500000000000000" pitchFamily="2" charset="0"/>
              <a:buChar char="“"/>
              <a:defRPr>
                <a:solidFill>
                  <a:schemeClr val="bg1"/>
                </a:solidFill>
              </a:defRPr>
            </a:lvl3pPr>
            <a:lvl4pPr marL="969688" indent="-166641">
              <a:buClrTx/>
              <a:buFont typeface="Metropolis" panose="00000500000000000000" pitchFamily="2" charset="0"/>
              <a:buChar char="“"/>
              <a:defRPr>
                <a:solidFill>
                  <a:schemeClr val="bg1"/>
                </a:solidFill>
              </a:defRPr>
            </a:lvl4pPr>
            <a:lvl5pPr marL="1142676" indent="-138075">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800">
                <a:solidFill>
                  <a:schemeClr val="accent4"/>
                </a:solidFill>
              </a:defRPr>
            </a:lvl1pPr>
          </a:lstStyle>
          <a:p>
            <a:pPr lvl="0"/>
            <a:r>
              <a:rPr lang="en-US"/>
              <a:t>Source Name</a:t>
            </a:r>
          </a:p>
        </p:txBody>
      </p:sp>
    </p:spTree>
    <p:extLst>
      <p:ext uri="{BB962C8B-B14F-4D97-AF65-F5344CB8AC3E}">
        <p14:creationId xmlns:p14="http://schemas.microsoft.com/office/powerpoint/2010/main" val="48471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8" y="811831"/>
            <a:ext cx="1098794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77382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81034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900">
                <a:solidFill>
                  <a:schemeClr val="accent4"/>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Tree>
    <p:extLst>
      <p:ext uri="{BB962C8B-B14F-4D97-AF65-F5344CB8AC3E}">
        <p14:creationId xmlns:p14="http://schemas.microsoft.com/office/powerpoint/2010/main" val="3615041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250814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Tree>
    <p:extLst>
      <p:ext uri="{BB962C8B-B14F-4D97-AF65-F5344CB8AC3E}">
        <p14:creationId xmlns:p14="http://schemas.microsoft.com/office/powerpoint/2010/main" val="18083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399"/>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2" y="1600201"/>
            <a:ext cx="5865445" cy="4572000"/>
          </a:xfrm>
          <a:solidFill>
            <a:schemeClr val="bg2"/>
          </a:solidFill>
        </p:spPr>
        <p:txBody>
          <a:bodyPr lIns="548640" tIns="1371600" rIns="548640"/>
          <a:lstStyle>
            <a:lvl1pPr>
              <a:spcBef>
                <a:spcPts val="2399"/>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2" y="1806126"/>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6"/>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Tree>
    <p:extLst>
      <p:ext uri="{BB962C8B-B14F-4D97-AF65-F5344CB8AC3E}">
        <p14:creationId xmlns:p14="http://schemas.microsoft.com/office/powerpoint/2010/main" val="14586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2" y="1600200"/>
            <a:ext cx="2894013" cy="4572000"/>
          </a:xfrm>
          <a:solidFill>
            <a:schemeClr val="accent2"/>
          </a:solidFill>
        </p:spPr>
        <p:txBody>
          <a:bodyPr lIns="594360" tIns="457200" rIns="457200" bIns="457200"/>
          <a:lstStyle>
            <a:lvl1pPr>
              <a:defRPr sz="1600">
                <a:solidFill>
                  <a:schemeClr val="bg1"/>
                </a:solidFill>
              </a:defRPr>
            </a:lvl1pPr>
            <a:lvl2pPr marL="171402" indent="-171402">
              <a:buClr>
                <a:schemeClr val="bg1"/>
              </a:buClr>
              <a:defRPr sz="1400">
                <a:solidFill>
                  <a:schemeClr val="bg1"/>
                </a:solidFill>
              </a:defRPr>
            </a:lvl2pPr>
            <a:lvl3pPr marL="342802" indent="-171402">
              <a:buClr>
                <a:schemeClr val="bg1"/>
              </a:buClr>
              <a:defRPr sz="1200">
                <a:solidFill>
                  <a:schemeClr val="bg1"/>
                </a:solidFill>
              </a:defRPr>
            </a:lvl3pPr>
            <a:lvl4pPr marL="514205" indent="-171402">
              <a:buClr>
                <a:schemeClr val="bg1"/>
              </a:buClr>
              <a:defRPr sz="1100">
                <a:solidFill>
                  <a:schemeClr val="bg1"/>
                </a:solidFill>
              </a:defRPr>
            </a:lvl4pPr>
            <a:lvl5pPr marL="742740" indent="-171402">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00662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2"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4" y="1600200"/>
            <a:ext cx="2894011" cy="4572000"/>
          </a:xfrm>
          <a:solidFill>
            <a:schemeClr val="accent1"/>
          </a:solidFill>
        </p:spPr>
        <p:txBody>
          <a:bodyPr lIns="457200" tIns="457200" rIns="594360" bIns="457200"/>
          <a:lstStyle>
            <a:lvl1pPr>
              <a:defRPr sz="1600">
                <a:solidFill>
                  <a:schemeClr val="bg1"/>
                </a:solidFill>
              </a:defRPr>
            </a:lvl1pPr>
            <a:lvl2pPr marL="171402" indent="-171402">
              <a:buClr>
                <a:schemeClr val="bg1"/>
              </a:buClr>
              <a:defRPr sz="1400">
                <a:solidFill>
                  <a:schemeClr val="bg1"/>
                </a:solidFill>
              </a:defRPr>
            </a:lvl2pPr>
            <a:lvl3pPr marL="342802" indent="-171402">
              <a:buClr>
                <a:schemeClr val="bg1"/>
              </a:buClr>
              <a:defRPr sz="1200">
                <a:solidFill>
                  <a:schemeClr val="bg1"/>
                </a:solidFill>
              </a:defRPr>
            </a:lvl3pPr>
            <a:lvl4pPr marL="514205" indent="-171402">
              <a:buClr>
                <a:schemeClr val="bg1"/>
              </a:buClr>
              <a:defRPr sz="1100">
                <a:solidFill>
                  <a:schemeClr val="bg1"/>
                </a:solidFill>
              </a:defRPr>
            </a:lvl4pPr>
            <a:lvl5pPr marL="685606" indent="-171402">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148249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5" y="2515154"/>
            <a:ext cx="3346930"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9"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299227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2"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4"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4"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Tree>
    <p:extLst>
      <p:ext uri="{BB962C8B-B14F-4D97-AF65-F5344CB8AC3E}">
        <p14:creationId xmlns:p14="http://schemas.microsoft.com/office/powerpoint/2010/main" val="381774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9"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9"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4"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2" y="1600205"/>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4"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Tree>
    <p:extLst>
      <p:ext uri="{BB962C8B-B14F-4D97-AF65-F5344CB8AC3E}">
        <p14:creationId xmlns:p14="http://schemas.microsoft.com/office/powerpoint/2010/main" val="136302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2" y="1600205"/>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100000"/>
              </a:lnSpc>
              <a:spcBef>
                <a:spcPts val="0"/>
              </a:spcBef>
            </a:pPr>
            <a:endParaRPr lang="en-US" sz="2799">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4" y="2409556"/>
            <a:ext cx="3201849"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7" indent="-114267">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4"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4" y="3952605"/>
            <a:ext cx="3201849"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7" indent="-114267">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1"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1"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4"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800">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6"/>
            <a:ext cx="3201849"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7" indent="-114267">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9"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7" indent="-114267">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1"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1"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1999" y="2971800"/>
            <a:ext cx="3194051"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4"/>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1" y="5022218"/>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2"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41" y="4978403"/>
            <a:ext cx="3204753" cy="879645"/>
          </a:xfrm>
          <a:prstGeom prst="rect">
            <a:avLst/>
          </a:prstGeom>
          <a:gradFill>
            <a:gsLst>
              <a:gs pos="0">
                <a:schemeClr val="accent4"/>
              </a:gs>
              <a:gs pos="98000">
                <a:schemeClr val="accent4"/>
              </a:gs>
            </a:gsLst>
            <a:lin ang="5400000" scaled="1"/>
          </a:gradFill>
        </p:spPr>
        <p:txBody>
          <a:bodyPr vert="horz" lIns="594205" tIns="457081" rIns="457081" bIns="457081"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201" y="4978400"/>
            <a:ext cx="3203893" cy="878840"/>
          </a:xfrm>
          <a:prstGeom prst="rect">
            <a:avLst/>
          </a:prstGeom>
          <a:solidFill>
            <a:schemeClr val="accent1"/>
          </a:solidFill>
        </p:spPr>
        <p:txBody>
          <a:bodyPr vert="horz" lIns="457081" tIns="457081" rIns="594205"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2"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4"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179018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766564"/>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4"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410739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 w/o Footer">
    <p:spTree>
      <p:nvGrpSpPr>
        <p:cNvPr id="1" name=""/>
        <p:cNvGrpSpPr/>
        <p:nvPr/>
      </p:nvGrpSpPr>
      <p:grpSpPr>
        <a:xfrm>
          <a:off x="0" y="0"/>
          <a:ext cx="0" cy="0"/>
          <a:chOff x="0" y="0"/>
          <a:chExt cx="0" cy="0"/>
        </a:xfrm>
      </p:grpSpPr>
      <p:sp>
        <p:nvSpPr>
          <p:cNvPr id="10" name="Rectangle 9"/>
          <p:cNvSpPr/>
          <p:nvPr userDrawn="1"/>
        </p:nvSpPr>
        <p:spPr>
          <a:xfrm>
            <a:off x="0" y="5334012"/>
            <a:ext cx="12188825" cy="15494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sz="1900"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76400"/>
            <a:ext cx="10969943"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609441" y="1206500"/>
            <a:ext cx="10969943" cy="304800"/>
          </a:xfrm>
        </p:spPr>
        <p:txBody>
          <a:bodyPr/>
          <a:lstStyle>
            <a:lvl1pPr marL="0" indent="0">
              <a:lnSpc>
                <a:spcPct val="90000"/>
              </a:lnSpc>
              <a:spcBef>
                <a:spcPts val="0"/>
              </a:spcBef>
              <a:buNone/>
              <a:defRPr sz="1900">
                <a:solidFill>
                  <a:schemeClr val="accent4"/>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dirty="0"/>
              <a:t>Click to add subtitle</a:t>
            </a:r>
          </a:p>
        </p:txBody>
      </p:sp>
      <p:sp>
        <p:nvSpPr>
          <p:cNvPr id="7" name="TextBox 6"/>
          <p:cNvSpPr txBox="1"/>
          <p:nvPr userDrawn="1"/>
        </p:nvSpPr>
        <p:spPr>
          <a:xfrm>
            <a:off x="11809413" y="6464267"/>
            <a:ext cx="304801" cy="239551"/>
          </a:xfrm>
          <a:prstGeom prst="rect">
            <a:avLst/>
          </a:prstGeom>
          <a:noFill/>
        </p:spPr>
        <p:txBody>
          <a:bodyPr wrap="square" lIns="0" tIns="0" rIns="0" bIns="0" rtlCol="0" anchor="ctr" anchorCtr="0">
            <a:noAutofit/>
          </a:bodyPr>
          <a:lstStyle/>
          <a:p>
            <a:pPr algn="ctr">
              <a:lnSpc>
                <a:spcPct val="90000"/>
              </a:lnSpc>
            </a:pPr>
            <a:fld id="{31E76FE2-F01A-408B-80C0-B524F3F45E05}" type="slidenum">
              <a:rPr lang="en-US" sz="1100" smtClean="0">
                <a:solidFill>
                  <a:schemeClr val="tx1"/>
                </a:solidFill>
              </a:rPr>
              <a:pPr algn="ctr">
                <a:lnSpc>
                  <a:spcPct val="90000"/>
                </a:lnSpc>
              </a:pPr>
              <a:t>‹#›</a:t>
            </a:fld>
            <a:endParaRPr lang="en-US" sz="1100" dirty="0">
              <a:solidFill>
                <a:schemeClr val="tx1"/>
              </a:solidFill>
            </a:endParaRPr>
          </a:p>
        </p:txBody>
      </p:sp>
      <p:sp>
        <p:nvSpPr>
          <p:cNvPr id="8" name="Rectangle 7"/>
          <p:cNvSpPr/>
          <p:nvPr userDrawn="1"/>
        </p:nvSpPr>
        <p:spPr>
          <a:xfrm>
            <a:off x="4322166" y="6476327"/>
            <a:ext cx="3544495" cy="215413"/>
          </a:xfrm>
          <a:prstGeom prst="rect">
            <a:avLst/>
          </a:prstGeom>
        </p:spPr>
        <p:txBody>
          <a:bodyPr wrap="none" lIns="91408" tIns="45705" rIns="91408" bIns="45705">
            <a:spAutoFit/>
          </a:bodyPr>
          <a:lstStyle/>
          <a:p>
            <a:pPr marL="0" marR="0" lvl="0" indent="0" algn="ctr" defTabSz="91411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mn-lt"/>
                <a:ea typeface="+mn-ea"/>
                <a:cs typeface="+mn-cs"/>
              </a:rPr>
              <a:t>© 2017 VMware Inc. All rights reserved. Confidential – Not for Distribution</a:t>
            </a:r>
          </a:p>
        </p:txBody>
      </p:sp>
    </p:spTree>
    <p:extLst>
      <p:ext uri="{BB962C8B-B14F-4D97-AF65-F5344CB8AC3E}">
        <p14:creationId xmlns:p14="http://schemas.microsoft.com/office/powerpoint/2010/main" val="1282874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9" y="2055433"/>
            <a:ext cx="1828960"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3" y="2055433"/>
            <a:ext cx="1828960"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80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6" y="2055433"/>
            <a:ext cx="1828960"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80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6" y="4267940"/>
            <a:ext cx="2744788"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7"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5"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21061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51" y="2060876"/>
            <a:ext cx="1828960"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3" y="2060876"/>
            <a:ext cx="1828960"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2" y="2060876"/>
            <a:ext cx="1828960"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4" y="2060876"/>
            <a:ext cx="1828960"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4" y="4269508"/>
            <a:ext cx="2286001"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5" y="4269508"/>
            <a:ext cx="2286001" cy="1458912"/>
          </a:xfrm>
        </p:spPr>
        <p:txBody>
          <a:bodyPr/>
          <a:lstStyle>
            <a:lvl1pPr algn="ctr">
              <a:lnSpc>
                <a:spcPct val="100000"/>
              </a:lnSpc>
              <a:spcBef>
                <a:spcPts val="600"/>
              </a:spcBef>
              <a:defRPr sz="2399">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1"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5" y="4269508"/>
            <a:ext cx="2286001"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201053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2" y="2064667"/>
            <a:ext cx="1828960"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4" y="2064667"/>
            <a:ext cx="1828960"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80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2" y="2064667"/>
            <a:ext cx="1828960"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800">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4" y="2064667"/>
            <a:ext cx="1828960"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80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3" y="2064667"/>
            <a:ext cx="1828960"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800">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8" y="811831"/>
            <a:ext cx="10962687" cy="247743"/>
          </a:xfrm>
        </p:spPr>
        <p:txBody>
          <a:bodyPr/>
          <a:lstStyle>
            <a:lvl1pPr marL="0" indent="0" algn="l">
              <a:lnSpc>
                <a:spcPct val="100000"/>
              </a:lnSpc>
              <a:spcBef>
                <a:spcPts val="0"/>
              </a:spcBef>
              <a:buNone/>
              <a:defRPr sz="2000">
                <a:solidFill>
                  <a:schemeClr val="accent4"/>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1"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4"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4"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263016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2"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5" y="2057404"/>
            <a:ext cx="5943598" cy="2285999"/>
          </a:xfrm>
        </p:spPr>
        <p:txBody>
          <a:bodyPr anchor="ctr"/>
          <a:lstStyle>
            <a:lvl1pPr>
              <a:lnSpc>
                <a:spcPct val="100000"/>
              </a:lnSpc>
              <a:spcBef>
                <a:spcPts val="0"/>
              </a:spcBef>
              <a:defRPr sz="3599"/>
            </a:lvl1pPr>
            <a:lvl2pPr marL="272973"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4"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6"/>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13090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2"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6"/>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5" y="2057404"/>
            <a:ext cx="5943598" cy="2285999"/>
          </a:xfrm>
        </p:spPr>
        <p:txBody>
          <a:bodyPr anchor="ctr"/>
          <a:lstStyle>
            <a:lvl1pPr>
              <a:lnSpc>
                <a:spcPct val="100000"/>
              </a:lnSpc>
              <a:spcBef>
                <a:spcPts val="0"/>
              </a:spcBef>
              <a:defRPr sz="3599"/>
            </a:lvl1pPr>
            <a:lvl2pPr marL="272973"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4"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6890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2"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6"/>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5" y="2057404"/>
            <a:ext cx="5943598" cy="2285999"/>
          </a:xfrm>
        </p:spPr>
        <p:txBody>
          <a:bodyPr anchor="ctr"/>
          <a:lstStyle>
            <a:lvl1pPr>
              <a:lnSpc>
                <a:spcPct val="100000"/>
              </a:lnSpc>
              <a:spcBef>
                <a:spcPts val="0"/>
              </a:spcBef>
              <a:defRPr sz="3599"/>
            </a:lvl1pPr>
            <a:lvl2pPr marL="272973"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4"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22681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1"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6"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8"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4"/>
            <a:ext cx="5485844" cy="1828799"/>
          </a:xfrm>
        </p:spPr>
        <p:txBody>
          <a:bodyPr anchor="ctr"/>
          <a:lstStyle>
            <a:lvl1pPr>
              <a:lnSpc>
                <a:spcPct val="100000"/>
              </a:lnSpc>
              <a:spcBef>
                <a:spcPts val="0"/>
              </a:spcBef>
              <a:defRPr sz="3599"/>
            </a:lvl1pPr>
            <a:lvl2pPr marL="272973" indent="0">
              <a:buNone/>
              <a:defRPr/>
            </a:lvl2pPr>
          </a:lstStyle>
          <a:p>
            <a:pPr lvl="0"/>
            <a:r>
              <a:rPr lang="en-US"/>
              <a:t>Click to add text</a:t>
            </a:r>
          </a:p>
        </p:txBody>
      </p:sp>
    </p:spTree>
    <p:extLst>
      <p:ext uri="{BB962C8B-B14F-4D97-AF65-F5344CB8AC3E}">
        <p14:creationId xmlns:p14="http://schemas.microsoft.com/office/powerpoint/2010/main" val="29119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1"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6"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8"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4"/>
            <a:ext cx="5485844" cy="1828799"/>
          </a:xfrm>
        </p:spPr>
        <p:txBody>
          <a:bodyPr anchor="ctr"/>
          <a:lstStyle>
            <a:lvl1pPr>
              <a:lnSpc>
                <a:spcPct val="100000"/>
              </a:lnSpc>
              <a:spcBef>
                <a:spcPts val="0"/>
              </a:spcBef>
              <a:defRPr sz="3599"/>
            </a:lvl1pPr>
            <a:lvl2pPr marL="272973" indent="0">
              <a:buNone/>
              <a:defRPr/>
            </a:lvl2pPr>
          </a:lstStyle>
          <a:p>
            <a:pPr lvl="0"/>
            <a:r>
              <a:rPr lang="en-US"/>
              <a:t>Click to add text</a:t>
            </a:r>
          </a:p>
        </p:txBody>
      </p:sp>
    </p:spTree>
    <p:extLst>
      <p:ext uri="{BB962C8B-B14F-4D97-AF65-F5344CB8AC3E}">
        <p14:creationId xmlns:p14="http://schemas.microsoft.com/office/powerpoint/2010/main" val="228022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1"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6"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8"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4"/>
            <a:ext cx="5485844" cy="1828799"/>
          </a:xfrm>
        </p:spPr>
        <p:txBody>
          <a:bodyPr anchor="ctr"/>
          <a:lstStyle>
            <a:lvl1pPr>
              <a:lnSpc>
                <a:spcPct val="100000"/>
              </a:lnSpc>
              <a:spcBef>
                <a:spcPts val="0"/>
              </a:spcBef>
              <a:defRPr sz="3599"/>
            </a:lvl1pPr>
            <a:lvl2pPr marL="272973" indent="0">
              <a:buNone/>
              <a:defRPr/>
            </a:lvl2pPr>
          </a:lstStyle>
          <a:p>
            <a:pPr lvl="0"/>
            <a:r>
              <a:rPr lang="en-US"/>
              <a:t>Click to add text</a:t>
            </a:r>
          </a:p>
        </p:txBody>
      </p:sp>
    </p:spTree>
    <p:extLst>
      <p:ext uri="{BB962C8B-B14F-4D97-AF65-F5344CB8AC3E}">
        <p14:creationId xmlns:p14="http://schemas.microsoft.com/office/powerpoint/2010/main" val="1276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4"/>
            <a:ext cx="5485844" cy="1828799"/>
          </a:xfrm>
        </p:spPr>
        <p:txBody>
          <a:bodyPr anchor="ctr"/>
          <a:lstStyle>
            <a:lvl1pPr>
              <a:lnSpc>
                <a:spcPct val="100000"/>
              </a:lnSpc>
              <a:spcBef>
                <a:spcPts val="0"/>
              </a:spcBef>
              <a:defRPr sz="3599"/>
            </a:lvl1pPr>
            <a:lvl2pPr marL="272973"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224405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1362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2"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8"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1" y="2514603"/>
            <a:ext cx="5027613" cy="1371601"/>
          </a:xfrm>
        </p:spPr>
        <p:txBody>
          <a:bodyPr anchor="ctr"/>
          <a:lstStyle>
            <a:lvl1pPr>
              <a:spcBef>
                <a:spcPts val="0"/>
              </a:spcBef>
              <a:defRPr sz="3599">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1" y="5507147"/>
            <a:ext cx="1371064"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7" y="5507147"/>
            <a:ext cx="1371064"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10"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87321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103"/>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Tree>
    <p:extLst>
      <p:ext uri="{BB962C8B-B14F-4D97-AF65-F5344CB8AC3E}">
        <p14:creationId xmlns:p14="http://schemas.microsoft.com/office/powerpoint/2010/main" val="261555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4"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4" y="4133701"/>
            <a:ext cx="3585557" cy="692369"/>
          </a:xfrm>
          <a:prstGeom prst="rect">
            <a:avLst/>
          </a:prstGeom>
        </p:spPr>
        <p:txBody>
          <a:bodyPr wrap="square" lIns="0" tIns="0" rIns="0" bIns="0" rtlCol="0">
            <a:spAutoFit/>
          </a:bodyPr>
          <a:lstStyle/>
          <a:p>
            <a:pPr algn="r" defTabSz="914141"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6"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55580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4"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4" y="4133701"/>
            <a:ext cx="3585557" cy="692369"/>
          </a:xfrm>
          <a:prstGeom prst="rect">
            <a:avLst/>
          </a:prstGeom>
        </p:spPr>
        <p:txBody>
          <a:bodyPr wrap="square" lIns="0" tIns="0" rIns="0" bIns="0" rtlCol="0">
            <a:spAutoFit/>
          </a:bodyPr>
          <a:lstStyle/>
          <a:p>
            <a:pPr algn="r" defTabSz="914141"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6"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93446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4"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4" y="4133701"/>
            <a:ext cx="3585557" cy="692369"/>
          </a:xfrm>
          <a:prstGeom prst="rect">
            <a:avLst/>
          </a:prstGeom>
        </p:spPr>
        <p:txBody>
          <a:bodyPr wrap="square" lIns="0" tIns="0" rIns="0" bIns="0" rtlCol="0">
            <a:spAutoFit/>
          </a:bodyPr>
          <a:lstStyle/>
          <a:p>
            <a:pPr algn="r" defTabSz="914141"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6"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4456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4999">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8" y="3906064"/>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141"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399936" marR="0" lvl="0" indent="-226949" algn="l" defTabSz="914141"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199">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5"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8" y="838105"/>
            <a:ext cx="10962687" cy="247743"/>
          </a:xfrm>
        </p:spPr>
        <p:txBody>
          <a:bodyPr/>
          <a:lstStyle>
            <a:lvl1pPr marL="0" indent="0" algn="l">
              <a:buNone/>
              <a:defRPr sz="2000">
                <a:solidFill>
                  <a:schemeClr val="bg1"/>
                </a:solidFill>
                <a:latin typeface="+mn-lt"/>
              </a:defRPr>
            </a:lvl1pPr>
            <a:lvl2pPr marL="457071" indent="0" algn="ctr">
              <a:buNone/>
              <a:defRPr sz="2000"/>
            </a:lvl2pPr>
            <a:lvl3pPr marL="914141" indent="0" algn="ctr">
              <a:buNone/>
              <a:defRPr sz="1800"/>
            </a:lvl3pPr>
            <a:lvl4pPr marL="1371212" indent="0" algn="ctr">
              <a:buNone/>
              <a:defRPr sz="1600"/>
            </a:lvl4pPr>
            <a:lvl5pPr marL="1828281" indent="0" algn="ctr">
              <a:buNone/>
              <a:defRPr sz="1600"/>
            </a:lvl5pPr>
            <a:lvl6pPr marL="2285353" indent="0" algn="ctr">
              <a:buNone/>
              <a:defRPr sz="1600"/>
            </a:lvl6pPr>
            <a:lvl7pPr marL="2742422" indent="0" algn="ctr">
              <a:buNone/>
              <a:defRPr sz="1600"/>
            </a:lvl7pPr>
            <a:lvl8pPr marL="3199493" indent="0" algn="ctr">
              <a:buNone/>
              <a:defRPr sz="1600"/>
            </a:lvl8pPr>
            <a:lvl9pPr marL="3656564"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4"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5"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4" y="2908233"/>
            <a:ext cx="5354637" cy="895350"/>
          </a:xfrm>
        </p:spPr>
        <p:txBody>
          <a:bodyPr/>
          <a:lstStyle>
            <a:lvl1pPr>
              <a:defRPr sz="4899">
                <a:solidFill>
                  <a:schemeClr val="bg1"/>
                </a:solidFill>
                <a:latin typeface="+mj-lt"/>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3"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9"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grpSp>
    </p:spTree>
    <p:extLst>
      <p:ext uri="{BB962C8B-B14F-4D97-AF65-F5344CB8AC3E}">
        <p14:creationId xmlns:p14="http://schemas.microsoft.com/office/powerpoint/2010/main" val="172304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1"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9927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5" y="721895"/>
            <a:ext cx="10876547" cy="4880008"/>
          </a:xfrm>
          <a:prstGeom prst="rect">
            <a:avLst/>
          </a:prstGeom>
          <a:noFill/>
        </p:spPr>
        <p:txBody>
          <a:bodyPr wrap="square" lIns="0" tIns="0" rIns="0" bIns="0" rtlCol="0" anchor="ctr">
            <a:noAutofit/>
          </a:bodyPr>
          <a:lstStyle/>
          <a:p>
            <a:pPr algn="ctr">
              <a:lnSpc>
                <a:spcPct val="90000"/>
              </a:lnSpc>
            </a:pPr>
            <a:r>
              <a:rPr lang="en-US" sz="5399" spc="300">
                <a:solidFill>
                  <a:schemeClr val="bg1"/>
                </a:solidFill>
              </a:rPr>
              <a:t>DO NOT USE </a:t>
            </a:r>
          </a:p>
          <a:p>
            <a:pPr algn="ctr">
              <a:lnSpc>
                <a:spcPct val="90000"/>
              </a:lnSpc>
            </a:pPr>
            <a:endParaRPr lang="en-US" sz="5399" spc="300">
              <a:solidFill>
                <a:schemeClr val="bg1"/>
              </a:solidFill>
            </a:endParaRPr>
          </a:p>
          <a:p>
            <a:pPr algn="ctr">
              <a:lnSpc>
                <a:spcPct val="90000"/>
              </a:lnSpc>
            </a:pPr>
            <a:r>
              <a:rPr lang="en-US" sz="5399" spc="300">
                <a:solidFill>
                  <a:schemeClr val="bg1"/>
                </a:solidFill>
              </a:rPr>
              <a:t>ALL LAYOUTS PAST THIS ARE NOT PART OF THIS TEMPLATE</a:t>
            </a:r>
          </a:p>
        </p:txBody>
      </p:sp>
    </p:spTree>
    <p:extLst>
      <p:ext uri="{BB962C8B-B14F-4D97-AF65-F5344CB8AC3E}">
        <p14:creationId xmlns:p14="http://schemas.microsoft.com/office/powerpoint/2010/main" val="26752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8"/>
          <p:cNvSpPr>
            <a:spLocks noGrp="1"/>
          </p:cNvSpPr>
          <p:nvPr>
            <p:ph type="body" sz="quarter" idx="13" hasCustomPrompt="1"/>
          </p:nvPr>
        </p:nvSpPr>
        <p:spPr>
          <a:xfrm>
            <a:off x="609441" y="1219200"/>
            <a:ext cx="10969943" cy="304800"/>
          </a:xfrm>
        </p:spPr>
        <p:txBody>
          <a:bodyPr/>
          <a:lstStyle>
            <a:lvl1pPr marL="0" indent="0">
              <a:lnSpc>
                <a:spcPct val="90000"/>
              </a:lnSpc>
              <a:spcBef>
                <a:spcPts val="0"/>
              </a:spcBef>
              <a:buNone/>
              <a:defRPr lang="en-US" sz="1900" kern="1200" dirty="0">
                <a:solidFill>
                  <a:schemeClr val="accent4"/>
                </a:solidFill>
                <a:latin typeface="+mn-lt"/>
                <a:ea typeface="+mn-ea"/>
                <a:cs typeface="+mn-cs"/>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marL="0" lvl="0" indent="0" algn="l" defTabSz="914110" rtl="0" eaLnBrk="1" latinLnBrk="0" hangingPunct="1">
              <a:lnSpc>
                <a:spcPct val="90000"/>
              </a:lnSpc>
              <a:spcBef>
                <a:spcPts val="0"/>
              </a:spcBef>
              <a:buClr>
                <a:schemeClr val="tx1">
                  <a:lumMod val="60000"/>
                  <a:lumOff val="40000"/>
                </a:schemeClr>
              </a:buClr>
              <a:buSzPct val="90000"/>
              <a:buFont typeface="Arial" panose="020B0604020202020204" pitchFamily="34" charset="0"/>
              <a:buNone/>
            </a:pPr>
            <a:r>
              <a:rPr lang="en-US" dirty="0"/>
              <a:t>Click to add subtitle</a:t>
            </a:r>
          </a:p>
        </p:txBody>
      </p:sp>
    </p:spTree>
    <p:extLst>
      <p:ext uri="{BB962C8B-B14F-4D97-AF65-F5344CB8AC3E}">
        <p14:creationId xmlns:p14="http://schemas.microsoft.com/office/powerpoint/2010/main" val="395620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3" y="5003812"/>
            <a:ext cx="4341812" cy="185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5" rIns="91408" bIns="45705" rtlCol="0" anchor="ctr"/>
          <a:lstStyle/>
          <a:p>
            <a:pPr algn="ctr"/>
            <a:endParaRPr lang="en-US" sz="1900" dirty="0"/>
          </a:p>
        </p:txBody>
      </p:sp>
    </p:spTree>
    <p:extLst>
      <p:ext uri="{BB962C8B-B14F-4D97-AF65-F5344CB8AC3E}">
        <p14:creationId xmlns:p14="http://schemas.microsoft.com/office/powerpoint/2010/main" val="14176067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9.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0.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2"/>
            </p:custDataLst>
            <p:extLst>
              <p:ext uri="{D42A27DB-BD31-4B8C-83A1-F6EECF244321}">
                <p14:modId xmlns:p14="http://schemas.microsoft.com/office/powerpoint/2010/main" val="1401166770"/>
              </p:ext>
            </p:extLst>
          </p:nvPr>
        </p:nvGraphicFramePr>
        <p:xfrm>
          <a:off x="1588" y="1591"/>
          <a:ext cx="1588" cy="1587"/>
        </p:xfrm>
        <a:graphic>
          <a:graphicData uri="http://schemas.openxmlformats.org/presentationml/2006/ole">
            <mc:AlternateContent xmlns:mc="http://schemas.openxmlformats.org/markup-compatibility/2006">
              <mc:Choice xmlns:v="urn:schemas-microsoft-com:vml" Requires="v">
                <p:oleObj spid="_x0000_s1026" name="think-cell Slide" r:id="rId33" imgW="360" imgH="360" progId="TCLayout.ActiveDocument.1">
                  <p:embed/>
                </p:oleObj>
              </mc:Choice>
              <mc:Fallback>
                <p:oleObj name="think-cell Slide" r:id="rId33" imgW="360" imgH="360" progId="TCLayout.ActiveDocument.1">
                  <p:embed/>
                  <p:pic>
                    <p:nvPicPr>
                      <p:cNvPr id="4" name="Object 3" hidden="1"/>
                      <p:cNvPicPr/>
                      <p:nvPr/>
                    </p:nvPicPr>
                    <p:blipFill>
                      <a:blip r:embed="rId34"/>
                      <a:stretch>
                        <a:fillRect/>
                      </a:stretch>
                    </p:blipFill>
                    <p:spPr>
                      <a:xfrm>
                        <a:off x="1588" y="1591"/>
                        <a:ext cx="1588" cy="1587"/>
                      </a:xfrm>
                      <a:prstGeom prst="rect">
                        <a:avLst/>
                      </a:prstGeom>
                    </p:spPr>
                  </p:pic>
                </p:oleObj>
              </mc:Fallback>
            </mc:AlternateContent>
          </a:graphicData>
        </a:graphic>
      </p:graphicFrame>
      <p:pic>
        <p:nvPicPr>
          <p:cNvPr id="16" name="Picture 15"/>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209213" y="5408780"/>
            <a:ext cx="1979612" cy="1454097"/>
          </a:xfrm>
          <a:prstGeom prst="rect">
            <a:avLst/>
          </a:prstGeom>
        </p:spPr>
      </p:pic>
      <p:grpSp>
        <p:nvGrpSpPr>
          <p:cNvPr id="21" name="Group 20"/>
          <p:cNvGrpSpPr/>
          <p:nvPr userDrawn="1"/>
        </p:nvGrpSpPr>
        <p:grpSpPr>
          <a:xfrm>
            <a:off x="617877" y="6446047"/>
            <a:ext cx="1099794" cy="173355"/>
            <a:chOff x="-84138" y="5622925"/>
            <a:chExt cx="4330701" cy="682626"/>
          </a:xfrm>
        </p:grpSpPr>
        <p:sp>
          <p:nvSpPr>
            <p:cNvPr id="22" name="Freeform 6"/>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3" name="Freeform 7"/>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4" name="Freeform 8"/>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5" name="Freeform 9"/>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6" name="Freeform 10"/>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7" name="Freeform 11"/>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28" name="Freeform 12"/>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sp>
        <p:nvSpPr>
          <p:cNvPr id="2" name="Title Placeholder 1"/>
          <p:cNvSpPr>
            <a:spLocks noGrp="1"/>
          </p:cNvSpPr>
          <p:nvPr>
            <p:ph type="title"/>
          </p:nvPr>
        </p:nvSpPr>
        <p:spPr>
          <a:xfrm>
            <a:off x="609441" y="330200"/>
            <a:ext cx="10969943" cy="81280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371600"/>
            <a:ext cx="10969943" cy="46482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11809413" y="6464267"/>
            <a:ext cx="304801" cy="239551"/>
          </a:xfrm>
          <a:prstGeom prst="rect">
            <a:avLst/>
          </a:prstGeom>
          <a:noFill/>
        </p:spPr>
        <p:txBody>
          <a:bodyPr wrap="square" lIns="0" tIns="0" rIns="0" bIns="0" rtlCol="0" anchor="ctr" anchorCtr="0">
            <a:noAutofit/>
          </a:bodyPr>
          <a:lstStyle/>
          <a:p>
            <a:pPr algn="ctr">
              <a:lnSpc>
                <a:spcPct val="90000"/>
              </a:lnSpc>
            </a:pPr>
            <a:fld id="{31E76FE2-F01A-408B-80C0-B524F3F45E05}" type="slidenum">
              <a:rPr lang="en-US" sz="1100" smtClean="0">
                <a:solidFill>
                  <a:schemeClr val="bg2"/>
                </a:solidFill>
              </a:rPr>
              <a:pPr algn="ctr">
                <a:lnSpc>
                  <a:spcPct val="90000"/>
                </a:lnSpc>
              </a:pPr>
              <a:t>‹#›</a:t>
            </a:fld>
            <a:endParaRPr lang="en-US" sz="1100" dirty="0">
              <a:solidFill>
                <a:schemeClr val="bg2"/>
              </a:solidFill>
            </a:endParaRPr>
          </a:p>
        </p:txBody>
      </p:sp>
      <p:sp>
        <p:nvSpPr>
          <p:cNvPr id="7" name="Rectangle 6"/>
          <p:cNvSpPr/>
          <p:nvPr userDrawn="1"/>
        </p:nvSpPr>
        <p:spPr>
          <a:xfrm>
            <a:off x="4322166" y="6476327"/>
            <a:ext cx="3544495" cy="215413"/>
          </a:xfrm>
          <a:prstGeom prst="rect">
            <a:avLst/>
          </a:prstGeom>
        </p:spPr>
        <p:txBody>
          <a:bodyPr wrap="none" lIns="91408" tIns="45705" rIns="91408" bIns="45705">
            <a:spAutoFit/>
          </a:bodyPr>
          <a:lstStyle/>
          <a:p>
            <a:pPr marL="0" marR="0" lvl="0" indent="0" algn="ctr" defTabSz="91411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mn-lt"/>
                <a:ea typeface="+mn-ea"/>
                <a:cs typeface="+mn-cs"/>
              </a:rPr>
              <a:t>© 2017 VMware Inc. All rights reserved. Confidential – Not for Distribution</a:t>
            </a:r>
          </a:p>
        </p:txBody>
      </p:sp>
    </p:spTree>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688" r:id="rId3"/>
    <p:sldLayoutId id="2147483716" r:id="rId4"/>
    <p:sldLayoutId id="2147483698" r:id="rId5"/>
    <p:sldLayoutId id="2147483715" r:id="rId6"/>
    <p:sldLayoutId id="2147483692" r:id="rId7"/>
    <p:sldLayoutId id="2147483699" r:id="rId8"/>
    <p:sldLayoutId id="2147483693" r:id="rId9"/>
    <p:sldLayoutId id="2147483720" r:id="rId10"/>
    <p:sldLayoutId id="2147483721" r:id="rId11"/>
    <p:sldLayoutId id="2147483719" r:id="rId12"/>
    <p:sldLayoutId id="2147483689" r:id="rId13"/>
    <p:sldLayoutId id="2147483722" r:id="rId14"/>
    <p:sldLayoutId id="2147483700" r:id="rId15"/>
    <p:sldLayoutId id="2147483701" r:id="rId16"/>
    <p:sldLayoutId id="2147483702" r:id="rId17"/>
    <p:sldLayoutId id="2147483703" r:id="rId18"/>
    <p:sldLayoutId id="2147483704" r:id="rId19"/>
    <p:sldLayoutId id="2147483690" r:id="rId20"/>
    <p:sldLayoutId id="2147483691" r:id="rId21"/>
    <p:sldLayoutId id="2147483694" r:id="rId22"/>
    <p:sldLayoutId id="2147483695" r:id="rId23"/>
    <p:sldLayoutId id="2147483705" r:id="rId24"/>
    <p:sldLayoutId id="2147483706" r:id="rId25"/>
    <p:sldLayoutId id="2147483718" r:id="rId26"/>
    <p:sldLayoutId id="2147483723" r:id="rId27"/>
    <p:sldLayoutId id="2147483724" r:id="rId28"/>
    <p:sldLayoutId id="2147483792" r:id="rId29"/>
  </p:sldLayoutIdLst>
  <p:hf hdr="0" dt="0"/>
  <p:txStyles>
    <p:titleStyle>
      <a:lvl1pPr algn="l" defTabSz="914110" rtl="0" eaLnBrk="1" latinLnBrk="0" hangingPunct="1">
        <a:lnSpc>
          <a:spcPct val="90000"/>
        </a:lnSpc>
        <a:spcBef>
          <a:spcPct val="0"/>
        </a:spcBef>
        <a:buNone/>
        <a:defRPr lang="en-US" sz="2801" b="0" kern="1200" dirty="0">
          <a:solidFill>
            <a:schemeClr val="accent1"/>
          </a:solidFill>
          <a:latin typeface="+mj-lt"/>
          <a:ea typeface="+mj-ea"/>
          <a:cs typeface="+mj-cs"/>
        </a:defRPr>
      </a:lvl1pPr>
    </p:titleStyle>
    <p:bodyStyle>
      <a:lvl1pPr marL="228528" indent="-228528" algn="l" defTabSz="91411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768" indent="-228528" algn="l" defTabSz="91411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900" kern="1200">
          <a:solidFill>
            <a:schemeClr val="tx1"/>
          </a:solidFill>
          <a:latin typeface="+mn-lt"/>
          <a:ea typeface="+mn-ea"/>
          <a:cs typeface="+mn-cs"/>
        </a:defRPr>
      </a:lvl2pPr>
      <a:lvl3pPr marL="731288" indent="-182820" algn="l" defTabSz="91411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59816" indent="-182820" algn="l" defTabSz="91411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4pPr>
      <a:lvl5pPr marL="1188344" indent="-182820" algn="l" defTabSz="91411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5pPr>
      <a:lvl6pPr marL="1416864" indent="-182820" algn="l" defTabSz="91411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500" kern="1200">
          <a:solidFill>
            <a:schemeClr val="tx1"/>
          </a:solidFill>
          <a:latin typeface="+mn-lt"/>
          <a:ea typeface="+mn-ea"/>
          <a:cs typeface="+mn-cs"/>
        </a:defRPr>
      </a:lvl6pPr>
      <a:lvl7pPr marL="1645403" indent="-182820" algn="l" defTabSz="91411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7pPr>
      <a:lvl8pPr marL="1873926" indent="-182820" algn="l" defTabSz="91411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500" kern="1200">
          <a:solidFill>
            <a:schemeClr val="tx1"/>
          </a:solidFill>
          <a:latin typeface="+mn-lt"/>
          <a:ea typeface="+mn-ea"/>
          <a:cs typeface="+mn-cs"/>
        </a:defRPr>
      </a:lvl8pPr>
      <a:lvl9pPr marL="2102450" indent="-182820" algn="l" defTabSz="91411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914110" rtl="0" eaLnBrk="1" latinLnBrk="0" hangingPunct="1">
        <a:defRPr sz="1900" kern="1200">
          <a:solidFill>
            <a:schemeClr val="tx1"/>
          </a:solidFill>
          <a:latin typeface="+mn-lt"/>
          <a:ea typeface="+mn-ea"/>
          <a:cs typeface="+mn-cs"/>
        </a:defRPr>
      </a:lvl1pPr>
      <a:lvl2pPr marL="457048" algn="l" defTabSz="914110" rtl="0" eaLnBrk="1" latinLnBrk="0" hangingPunct="1">
        <a:defRPr sz="1900" kern="1200">
          <a:solidFill>
            <a:schemeClr val="tx1"/>
          </a:solidFill>
          <a:latin typeface="+mn-lt"/>
          <a:ea typeface="+mn-ea"/>
          <a:cs typeface="+mn-cs"/>
        </a:defRPr>
      </a:lvl2pPr>
      <a:lvl3pPr marL="914110" algn="l" defTabSz="914110" rtl="0" eaLnBrk="1" latinLnBrk="0" hangingPunct="1">
        <a:defRPr sz="1900" kern="1200">
          <a:solidFill>
            <a:schemeClr val="tx1"/>
          </a:solidFill>
          <a:latin typeface="+mn-lt"/>
          <a:ea typeface="+mn-ea"/>
          <a:cs typeface="+mn-cs"/>
        </a:defRPr>
      </a:lvl3pPr>
      <a:lvl4pPr marL="1371164" algn="l" defTabSz="914110" rtl="0" eaLnBrk="1" latinLnBrk="0" hangingPunct="1">
        <a:defRPr sz="1900" kern="1200">
          <a:solidFill>
            <a:schemeClr val="tx1"/>
          </a:solidFill>
          <a:latin typeface="+mn-lt"/>
          <a:ea typeface="+mn-ea"/>
          <a:cs typeface="+mn-cs"/>
        </a:defRPr>
      </a:lvl4pPr>
      <a:lvl5pPr marL="1828223" algn="l" defTabSz="914110" rtl="0" eaLnBrk="1" latinLnBrk="0" hangingPunct="1">
        <a:defRPr sz="1900" kern="1200">
          <a:solidFill>
            <a:schemeClr val="tx1"/>
          </a:solidFill>
          <a:latin typeface="+mn-lt"/>
          <a:ea typeface="+mn-ea"/>
          <a:cs typeface="+mn-cs"/>
        </a:defRPr>
      </a:lvl5pPr>
      <a:lvl6pPr marL="2285271" algn="l" defTabSz="914110" rtl="0" eaLnBrk="1" latinLnBrk="0" hangingPunct="1">
        <a:defRPr sz="1900" kern="1200">
          <a:solidFill>
            <a:schemeClr val="tx1"/>
          </a:solidFill>
          <a:latin typeface="+mn-lt"/>
          <a:ea typeface="+mn-ea"/>
          <a:cs typeface="+mn-cs"/>
        </a:defRPr>
      </a:lvl6pPr>
      <a:lvl7pPr marL="2742333" algn="l" defTabSz="914110" rtl="0" eaLnBrk="1" latinLnBrk="0" hangingPunct="1">
        <a:defRPr sz="1900" kern="1200">
          <a:solidFill>
            <a:schemeClr val="tx1"/>
          </a:solidFill>
          <a:latin typeface="+mn-lt"/>
          <a:ea typeface="+mn-ea"/>
          <a:cs typeface="+mn-cs"/>
        </a:defRPr>
      </a:lvl7pPr>
      <a:lvl8pPr marL="3199387" algn="l" defTabSz="914110" rtl="0" eaLnBrk="1" latinLnBrk="0" hangingPunct="1">
        <a:defRPr sz="1900" kern="1200">
          <a:solidFill>
            <a:schemeClr val="tx1"/>
          </a:solidFill>
          <a:latin typeface="+mn-lt"/>
          <a:ea typeface="+mn-ea"/>
          <a:cs typeface="+mn-cs"/>
        </a:defRPr>
      </a:lvl8pPr>
      <a:lvl9pPr marL="3656444" algn="l" defTabSz="91411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0" y="6766564"/>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4"/>
            <a:ext cx="274161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4"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800"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61200650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41" rtl="0" eaLnBrk="1" latinLnBrk="0" hangingPunct="1">
        <a:lnSpc>
          <a:spcPct val="90000"/>
        </a:lnSpc>
        <a:spcBef>
          <a:spcPct val="0"/>
        </a:spcBef>
        <a:buNone/>
        <a:defRPr sz="2799" b="0" kern="1200">
          <a:solidFill>
            <a:schemeClr val="accent2"/>
          </a:solidFill>
          <a:latin typeface="+mj-lt"/>
          <a:ea typeface="+mj-ea"/>
          <a:cs typeface="+mj-cs"/>
        </a:defRPr>
      </a:lvl1pPr>
    </p:titleStyle>
    <p:bodyStyle>
      <a:lvl1pPr marL="0" indent="0" algn="l" defTabSz="914141"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071" indent="-184098" algn="l" defTabSz="914141"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327" indent="-169815" algn="l" defTabSz="914141"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88" indent="-166641" algn="l" defTabSz="914141"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76" indent="-138075" algn="l" defTabSz="914141"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535" indent="-228535" algn="l" defTabSz="914141"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617" indent="-228535" algn="l" defTabSz="914141"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153" indent="-166641" algn="l" defTabSz="914141"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082" indent="-284082" algn="l" defTabSz="914141"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141" rtl="0" eaLnBrk="1" latinLnBrk="0" hangingPunct="1">
        <a:defRPr sz="1800" kern="1200">
          <a:solidFill>
            <a:schemeClr val="tx1"/>
          </a:solidFill>
          <a:latin typeface="+mn-lt"/>
          <a:ea typeface="+mn-ea"/>
          <a:cs typeface="+mn-cs"/>
        </a:defRPr>
      </a:lvl1pPr>
      <a:lvl2pPr marL="457071" algn="l" defTabSz="914141" rtl="0" eaLnBrk="1" latinLnBrk="0" hangingPunct="1">
        <a:defRPr sz="1800" kern="1200">
          <a:solidFill>
            <a:schemeClr val="tx1"/>
          </a:solidFill>
          <a:latin typeface="+mn-lt"/>
          <a:ea typeface="+mn-ea"/>
          <a:cs typeface="+mn-cs"/>
        </a:defRPr>
      </a:lvl2pPr>
      <a:lvl3pPr marL="914141" algn="l" defTabSz="914141" rtl="0" eaLnBrk="1" latinLnBrk="0" hangingPunct="1">
        <a:defRPr sz="1800" kern="1200">
          <a:solidFill>
            <a:schemeClr val="tx1"/>
          </a:solidFill>
          <a:latin typeface="+mn-lt"/>
          <a:ea typeface="+mn-ea"/>
          <a:cs typeface="+mn-cs"/>
        </a:defRPr>
      </a:lvl3pPr>
      <a:lvl4pPr marL="1371212" algn="l" defTabSz="914141" rtl="0" eaLnBrk="1" latinLnBrk="0" hangingPunct="1">
        <a:defRPr sz="1800" kern="1200">
          <a:solidFill>
            <a:schemeClr val="tx1"/>
          </a:solidFill>
          <a:latin typeface="+mn-lt"/>
          <a:ea typeface="+mn-ea"/>
          <a:cs typeface="+mn-cs"/>
        </a:defRPr>
      </a:lvl4pPr>
      <a:lvl5pPr marL="1828281" algn="l" defTabSz="914141" rtl="0" eaLnBrk="1" latinLnBrk="0" hangingPunct="1">
        <a:defRPr sz="1800" kern="1200">
          <a:solidFill>
            <a:schemeClr val="tx1"/>
          </a:solidFill>
          <a:latin typeface="+mn-lt"/>
          <a:ea typeface="+mn-ea"/>
          <a:cs typeface="+mn-cs"/>
        </a:defRPr>
      </a:lvl5pPr>
      <a:lvl6pPr marL="2285353" algn="l" defTabSz="914141" rtl="0" eaLnBrk="1" latinLnBrk="0" hangingPunct="1">
        <a:defRPr sz="1800" kern="1200">
          <a:solidFill>
            <a:schemeClr val="tx1"/>
          </a:solidFill>
          <a:latin typeface="+mn-lt"/>
          <a:ea typeface="+mn-ea"/>
          <a:cs typeface="+mn-cs"/>
        </a:defRPr>
      </a:lvl6pPr>
      <a:lvl7pPr marL="2742422" algn="l" defTabSz="914141" rtl="0" eaLnBrk="1" latinLnBrk="0" hangingPunct="1">
        <a:defRPr sz="1800" kern="1200">
          <a:solidFill>
            <a:schemeClr val="tx1"/>
          </a:solidFill>
          <a:latin typeface="+mn-lt"/>
          <a:ea typeface="+mn-ea"/>
          <a:cs typeface="+mn-cs"/>
        </a:defRPr>
      </a:lvl7pPr>
      <a:lvl8pPr marL="3199493" algn="l" defTabSz="914141" rtl="0" eaLnBrk="1" latinLnBrk="0" hangingPunct="1">
        <a:defRPr sz="1800" kern="1200">
          <a:solidFill>
            <a:schemeClr val="tx1"/>
          </a:solidFill>
          <a:latin typeface="+mn-lt"/>
          <a:ea typeface="+mn-ea"/>
          <a:cs typeface="+mn-cs"/>
        </a:defRPr>
      </a:lvl8pPr>
      <a:lvl9pPr marL="3656564" algn="l" defTabSz="91414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orient="horz" pos="1872" userDrawn="1">
          <p15:clr>
            <a:srgbClr val="F26B43"/>
          </p15:clr>
        </p15:guide>
        <p15:guide id="4" orient="horz" pos="1584" userDrawn="1">
          <p15:clr>
            <a:srgbClr val="F26B43"/>
          </p15:clr>
        </p15:guide>
        <p15:guide id="5" orient="horz" pos="1296" userDrawn="1">
          <p15:clr>
            <a:srgbClr val="F26B43"/>
          </p15:clr>
        </p15:guide>
        <p15:guide id="6" orient="horz" pos="1008" userDrawn="1">
          <p15:clr>
            <a:srgbClr val="F26B43"/>
          </p15:clr>
        </p15:guide>
        <p15:guide id="7" orient="horz" pos="720" userDrawn="1">
          <p15:clr>
            <a:srgbClr val="F26B43"/>
          </p15:clr>
        </p15:guide>
        <p15:guide id="8" orient="horz" pos="576" userDrawn="1">
          <p15:clr>
            <a:srgbClr val="F26B43"/>
          </p15:clr>
        </p15:guide>
        <p15:guide id="9" orient="horz" pos="288" userDrawn="1">
          <p15:clr>
            <a:srgbClr val="F26B43"/>
          </p15:clr>
        </p15:guide>
        <p15:guide id="10" orient="horz" userDrawn="1">
          <p15:clr>
            <a:srgbClr val="F26B43"/>
          </p15:clr>
        </p15:guide>
        <p15:guide id="11" orient="horz" pos="2448" userDrawn="1">
          <p15:clr>
            <a:srgbClr val="F26B43"/>
          </p15:clr>
        </p15:guide>
        <p15:guide id="12" orient="horz" pos="2736" userDrawn="1">
          <p15:clr>
            <a:srgbClr val="F26B43"/>
          </p15:clr>
        </p15:guide>
        <p15:guide id="13" orient="horz" pos="3024" userDrawn="1">
          <p15:clr>
            <a:srgbClr val="F26B43"/>
          </p15:clr>
        </p15:guide>
        <p15:guide id="14" orient="horz" pos="3312" userDrawn="1">
          <p15:clr>
            <a:srgbClr val="F26B43"/>
          </p15:clr>
        </p15:guide>
        <p15:guide id="15" orient="horz" pos="3600" userDrawn="1">
          <p15:clr>
            <a:srgbClr val="F26B43"/>
          </p15:clr>
        </p15:guide>
        <p15:guide id="16" orient="horz" pos="3888" userDrawn="1">
          <p15:clr>
            <a:srgbClr val="F26B43"/>
          </p15:clr>
        </p15:guide>
        <p15:guide id="17" orient="horz" pos="4032" userDrawn="1">
          <p15:clr>
            <a:srgbClr val="F26B43"/>
          </p15:clr>
        </p15:guide>
        <p15:guide id="18" pos="3551" userDrawn="1">
          <p15:clr>
            <a:srgbClr val="F26B43"/>
          </p15:clr>
        </p15:guide>
        <p15:guide id="19" pos="3263" userDrawn="1">
          <p15:clr>
            <a:srgbClr val="F26B43"/>
          </p15:clr>
        </p15:guide>
        <p15:guide id="20" pos="2975" userDrawn="1">
          <p15:clr>
            <a:srgbClr val="F26B43"/>
          </p15:clr>
        </p15:guide>
        <p15:guide id="21" pos="2687" userDrawn="1">
          <p15:clr>
            <a:srgbClr val="F26B43"/>
          </p15:clr>
        </p15:guide>
        <p15:guide id="22" pos="2399" userDrawn="1">
          <p15:clr>
            <a:srgbClr val="F26B43"/>
          </p15:clr>
        </p15:guide>
        <p15:guide id="23" pos="2111" userDrawn="1">
          <p15:clr>
            <a:srgbClr val="F26B43"/>
          </p15:clr>
        </p15:guide>
        <p15:guide id="24" pos="1824" userDrawn="1">
          <p15:clr>
            <a:srgbClr val="F26B43"/>
          </p15:clr>
        </p15:guide>
        <p15:guide id="25" pos="1536" userDrawn="1">
          <p15:clr>
            <a:srgbClr val="F26B43"/>
          </p15:clr>
        </p15:guide>
        <p15:guide id="26" pos="1246" userDrawn="1">
          <p15:clr>
            <a:srgbClr val="F26B43"/>
          </p15:clr>
        </p15:guide>
        <p15:guide id="27" pos="958" userDrawn="1">
          <p15:clr>
            <a:srgbClr val="F26B43"/>
          </p15:clr>
        </p15:guide>
        <p15:guide id="28" pos="670" userDrawn="1">
          <p15:clr>
            <a:srgbClr val="F26B43"/>
          </p15:clr>
        </p15:guide>
        <p15:guide id="29" pos="383" userDrawn="1">
          <p15:clr>
            <a:srgbClr val="F26B43"/>
          </p15:clr>
        </p15:guide>
        <p15:guide id="30" pos="4127" userDrawn="1">
          <p15:clr>
            <a:srgbClr val="F26B43"/>
          </p15:clr>
        </p15:guide>
        <p15:guide id="31" pos="4415" userDrawn="1">
          <p15:clr>
            <a:srgbClr val="F26B43"/>
          </p15:clr>
        </p15:guide>
        <p15:guide id="32" pos="4703" userDrawn="1">
          <p15:clr>
            <a:srgbClr val="F26B43"/>
          </p15:clr>
        </p15:guide>
        <p15:guide id="33" pos="4991" userDrawn="1">
          <p15:clr>
            <a:srgbClr val="F26B43"/>
          </p15:clr>
        </p15:guide>
        <p15:guide id="34" pos="5279" userDrawn="1">
          <p15:clr>
            <a:srgbClr val="F26B43"/>
          </p15:clr>
        </p15:guide>
        <p15:guide id="35" pos="5567" userDrawn="1">
          <p15:clr>
            <a:srgbClr val="F26B43"/>
          </p15:clr>
        </p15:guide>
        <p15:guide id="36" pos="5854" userDrawn="1">
          <p15:clr>
            <a:srgbClr val="F26B43"/>
          </p15:clr>
        </p15:guide>
        <p15:guide id="37" pos="6142" userDrawn="1">
          <p15:clr>
            <a:srgbClr val="F26B43"/>
          </p15:clr>
        </p15:guide>
        <p15:guide id="38" pos="6432" userDrawn="1">
          <p15:clr>
            <a:srgbClr val="F26B43"/>
          </p15:clr>
        </p15:guide>
        <p15:guide id="39" pos="6720" userDrawn="1">
          <p15:clr>
            <a:srgbClr val="F26B43"/>
          </p15:clr>
        </p15:guide>
        <p15:guide id="40" pos="7008" userDrawn="1">
          <p15:clr>
            <a:srgbClr val="F26B43"/>
          </p15:clr>
        </p15:guide>
        <p15:guide id="41" pos="7295" userDrawn="1">
          <p15:clr>
            <a:srgbClr val="F26B43"/>
          </p15:clr>
        </p15:guide>
        <p15:guide id="42" pos="7678" userDrawn="1">
          <p15:clr>
            <a:srgbClr val="F26B43"/>
          </p15:clr>
        </p15:guide>
        <p15:guide id="43" orient="horz" pos="4320" userDrawn="1">
          <p15:clr>
            <a:srgbClr val="F26B43"/>
          </p15:clr>
        </p15:guide>
        <p15:guide id="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vmware.com/files/pdf/performance_char_vmfs_rdm.pdf"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hyperlink" Target="http://www.vmw.re/sql-arch" TargetMode="External"/><Relationship Id="rId2" Type="http://schemas.openxmlformats.org/officeDocument/2006/relationships/hyperlink" Target="https://blogs.vmware.com/apps/microsoft/sql" TargetMode="External"/><Relationship Id="rId1" Type="http://schemas.openxmlformats.org/officeDocument/2006/relationships/slideLayout" Target="../slideLayouts/slideLayout3.xml"/><Relationship Id="rId4" Type="http://schemas.openxmlformats.org/officeDocument/2006/relationships/hyperlink" Target="https://blogs.vmware.com/apps/microsoft-resourc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425" y="991007"/>
            <a:ext cx="8671833" cy="1828193"/>
          </a:xfrm>
        </p:spPr>
        <p:txBody>
          <a:bodyPr/>
          <a:lstStyle/>
          <a:p>
            <a:r>
              <a:rPr lang="en-US" dirty="0"/>
              <a:t>Successfully Virtualizing </a:t>
            </a:r>
            <a:br>
              <a:rPr lang="en-US" dirty="0"/>
            </a:br>
            <a:r>
              <a:rPr lang="en-US" dirty="0"/>
              <a:t>SQL Server on vSphere: </a:t>
            </a:r>
            <a:br>
              <a:rPr lang="en-US" dirty="0"/>
            </a:br>
            <a:r>
              <a:rPr lang="en-US" dirty="0"/>
              <a:t>Straight from the Source</a:t>
            </a:r>
          </a:p>
        </p:txBody>
      </p:sp>
      <p:sp>
        <p:nvSpPr>
          <p:cNvPr id="3" name="Text Placeholder 2"/>
          <p:cNvSpPr>
            <a:spLocks noGrp="1"/>
          </p:cNvSpPr>
          <p:nvPr>
            <p:ph type="body" sz="quarter" idx="10"/>
          </p:nvPr>
        </p:nvSpPr>
        <p:spPr>
          <a:xfrm>
            <a:off x="733436" y="3918124"/>
            <a:ext cx="5626723" cy="1337164"/>
          </a:xfrm>
        </p:spPr>
        <p:txBody>
          <a:bodyPr/>
          <a:lstStyle/>
          <a:p>
            <a:r>
              <a:rPr lang="en-US" sz="2000" dirty="0">
                <a:ea typeface="Avenir Book" charset="0"/>
                <a:cs typeface="Avenir Book" charset="0"/>
              </a:rPr>
              <a:t>Gianluca Hotz</a:t>
            </a:r>
          </a:p>
          <a:p>
            <a:r>
              <a:rPr lang="en-US" sz="2000" dirty="0">
                <a:ea typeface="Avenir Book" charset="0"/>
                <a:cs typeface="Avenir Book" charset="0"/>
              </a:rPr>
              <a:t>President UGISS.ORG</a:t>
            </a:r>
          </a:p>
          <a:p>
            <a:r>
              <a:rPr lang="en-US" sz="2000" dirty="0">
                <a:ea typeface="Avenir Book" charset="0"/>
                <a:cs typeface="Avenir Book" charset="0"/>
              </a:rPr>
              <a:t>VMWare Expert Database Program (SQL Server)</a:t>
            </a:r>
          </a:p>
          <a:p>
            <a:endParaRPr lang="en-US" dirty="0">
              <a:ea typeface="Avenir Book" charset="0"/>
              <a:cs typeface="Avenir Book" charset="0"/>
            </a:endParaRPr>
          </a:p>
        </p:txBody>
      </p:sp>
    </p:spTree>
    <p:extLst>
      <p:ext uri="{BB962C8B-B14F-4D97-AF65-F5344CB8AC3E}">
        <p14:creationId xmlns:p14="http://schemas.microsoft.com/office/powerpoint/2010/main" val="2142838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AEC2-6782-4EBD-A547-4F045AA63458}"/>
              </a:ext>
            </a:extLst>
          </p:cNvPr>
          <p:cNvSpPr>
            <a:spLocks noGrp="1"/>
          </p:cNvSpPr>
          <p:nvPr>
            <p:ph type="title"/>
          </p:nvPr>
        </p:nvSpPr>
        <p:spPr/>
        <p:txBody>
          <a:bodyPr/>
          <a:lstStyle/>
          <a:p>
            <a:r>
              <a:rPr lang="en-US" dirty="0"/>
              <a:t>Physical Server BIOS/UEFI and Firmware Versions </a:t>
            </a:r>
            <a:br>
              <a:rPr lang="en-US" dirty="0"/>
            </a:br>
            <a:endParaRPr lang="en-US" dirty="0"/>
          </a:p>
        </p:txBody>
      </p:sp>
      <p:sp>
        <p:nvSpPr>
          <p:cNvPr id="3" name="Content Placeholder 2">
            <a:extLst>
              <a:ext uri="{FF2B5EF4-FFF2-40B4-BE49-F238E27FC236}">
                <a16:creationId xmlns:a16="http://schemas.microsoft.com/office/drawing/2014/main" id="{9318FE3A-6E19-4713-9BBF-0A76124BBC28}"/>
              </a:ext>
            </a:extLst>
          </p:cNvPr>
          <p:cNvSpPr>
            <a:spLocks noGrp="1"/>
          </p:cNvSpPr>
          <p:nvPr>
            <p:ph idx="1"/>
          </p:nvPr>
        </p:nvSpPr>
        <p:spPr/>
        <p:txBody>
          <a:bodyPr/>
          <a:lstStyle/>
          <a:p>
            <a:r>
              <a:rPr lang="en-US" dirty="0"/>
              <a:t>Hardware MUST Be On VMware’s HCL</a:t>
            </a:r>
          </a:p>
          <a:p>
            <a:r>
              <a:rPr lang="en-US" dirty="0"/>
              <a:t>Outdated Drivers, Firmware and BIOS Revs Adversely Impact Virtualization</a:t>
            </a:r>
          </a:p>
          <a:p>
            <a:r>
              <a:rPr lang="en-US" dirty="0"/>
              <a:t>Always Disable unused physical hardware devices</a:t>
            </a:r>
          </a:p>
          <a:p>
            <a:r>
              <a:rPr lang="en-US" dirty="0"/>
              <a:t>Enable Turbo Boost.</a:t>
            </a:r>
          </a:p>
          <a:p>
            <a:r>
              <a:rPr lang="en-US" dirty="0"/>
              <a:t>Enable Hyper-Threading.</a:t>
            </a:r>
          </a:p>
          <a:p>
            <a:r>
              <a:rPr lang="en-US" dirty="0"/>
              <a:t>Verify that all ESXi hosts have NUMA enabled in the BIOS/UEFI. In some systems (for example, HP Servers), NUMA is enabled by disabling node interleaving. Consult your server hardware vendor for the applicable BIOS settings for this feature.</a:t>
            </a:r>
          </a:p>
          <a:p>
            <a:r>
              <a:rPr lang="en-US" dirty="0"/>
              <a:t>Enable advanced CPU features, such as VT-x/AMD-V, EPT, and RVI.</a:t>
            </a:r>
          </a:p>
          <a:p>
            <a:r>
              <a:rPr lang="en-US" dirty="0"/>
              <a:t>Follow your server manufacturer’s guidance in selecting the appropriate Snoop Mode</a:t>
            </a:r>
          </a:p>
        </p:txBody>
      </p:sp>
    </p:spTree>
    <p:extLst>
      <p:ext uri="{BB962C8B-B14F-4D97-AF65-F5344CB8AC3E}">
        <p14:creationId xmlns:p14="http://schemas.microsoft.com/office/powerpoint/2010/main" val="2744660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0B7F-A2D8-4ED8-A128-08EE5E2E88EA}"/>
              </a:ext>
            </a:extLst>
          </p:cNvPr>
          <p:cNvSpPr>
            <a:spLocks noGrp="1"/>
          </p:cNvSpPr>
          <p:nvPr>
            <p:ph type="title"/>
          </p:nvPr>
        </p:nvSpPr>
        <p:spPr/>
        <p:txBody>
          <a:bodyPr/>
          <a:lstStyle/>
          <a:p>
            <a:r>
              <a:rPr lang="en-US" dirty="0"/>
              <a:t>Power Management</a:t>
            </a:r>
          </a:p>
        </p:txBody>
      </p:sp>
      <p:sp>
        <p:nvSpPr>
          <p:cNvPr id="3" name="Content Placeholder 2">
            <a:extLst>
              <a:ext uri="{FF2B5EF4-FFF2-40B4-BE49-F238E27FC236}">
                <a16:creationId xmlns:a16="http://schemas.microsoft.com/office/drawing/2014/main" id="{C1D62EFE-8AB7-410D-B160-587AF010CB12}"/>
              </a:ext>
            </a:extLst>
          </p:cNvPr>
          <p:cNvSpPr>
            <a:spLocks noGrp="1"/>
          </p:cNvSpPr>
          <p:nvPr>
            <p:ph idx="1"/>
          </p:nvPr>
        </p:nvSpPr>
        <p:spPr/>
        <p:txBody>
          <a:bodyPr/>
          <a:lstStyle/>
          <a:p>
            <a:r>
              <a:rPr lang="en-US" sz="2399" dirty="0"/>
              <a:t>Change BIOS Power setting to </a:t>
            </a:r>
            <a:r>
              <a:rPr lang="en-US" sz="2399" b="1" dirty="0"/>
              <a:t>“OS controlled”</a:t>
            </a:r>
          </a:p>
          <a:p>
            <a:r>
              <a:rPr lang="en-US" sz="2399" dirty="0"/>
              <a:t>Set ESXi Power Management Policy to </a:t>
            </a:r>
            <a:r>
              <a:rPr lang="en-US" sz="2399" b="1" dirty="0"/>
              <a:t>“High Performance”</a:t>
            </a:r>
          </a:p>
          <a:p>
            <a:r>
              <a:rPr lang="en-US" sz="2399" dirty="0"/>
              <a:t>Enable Turbo Boost (or Equivalent)</a:t>
            </a:r>
          </a:p>
          <a:p>
            <a:r>
              <a:rPr lang="en-US" sz="2399" dirty="0"/>
              <a:t>Disable Processor C-states / C1E halt State</a:t>
            </a:r>
          </a:p>
          <a:p>
            <a:endParaRPr lang="en-US" dirty="0"/>
          </a:p>
        </p:txBody>
      </p:sp>
      <p:sp>
        <p:nvSpPr>
          <p:cNvPr id="4" name="Text Placeholder 3">
            <a:extLst>
              <a:ext uri="{FF2B5EF4-FFF2-40B4-BE49-F238E27FC236}">
                <a16:creationId xmlns:a16="http://schemas.microsoft.com/office/drawing/2014/main" id="{5E199BBC-6590-4E01-BC94-14A3014CA196}"/>
              </a:ext>
            </a:extLst>
          </p:cNvPr>
          <p:cNvSpPr>
            <a:spLocks noGrp="1"/>
          </p:cNvSpPr>
          <p:nvPr>
            <p:ph type="body" sz="quarter" idx="13"/>
          </p:nvPr>
        </p:nvSpPr>
        <p:spPr/>
        <p:txBody>
          <a:bodyPr/>
          <a:lstStyle/>
          <a:p>
            <a:r>
              <a:rPr lang="en-US" dirty="0"/>
              <a:t>Default Hardware Power Scheme Unsuitable for Virtualization</a:t>
            </a:r>
          </a:p>
          <a:p>
            <a:endParaRPr lang="en-US" dirty="0"/>
          </a:p>
        </p:txBody>
      </p:sp>
    </p:spTree>
    <p:extLst>
      <p:ext uri="{BB962C8B-B14F-4D97-AF65-F5344CB8AC3E}">
        <p14:creationId xmlns:p14="http://schemas.microsoft.com/office/powerpoint/2010/main" val="84783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6525-BF75-45CE-BFA4-140E9BC49AF4}"/>
              </a:ext>
            </a:extLst>
          </p:cNvPr>
          <p:cNvSpPr>
            <a:spLocks noGrp="1"/>
          </p:cNvSpPr>
          <p:nvPr>
            <p:ph type="title"/>
          </p:nvPr>
        </p:nvSpPr>
        <p:spPr/>
        <p:txBody>
          <a:bodyPr/>
          <a:lstStyle/>
          <a:p>
            <a:r>
              <a:rPr lang="en-US" dirty="0"/>
              <a:t>Virtual Machine CPU Configuration </a:t>
            </a:r>
          </a:p>
        </p:txBody>
      </p:sp>
      <p:sp>
        <p:nvSpPr>
          <p:cNvPr id="3" name="Content Placeholder 2">
            <a:extLst>
              <a:ext uri="{FF2B5EF4-FFF2-40B4-BE49-F238E27FC236}">
                <a16:creationId xmlns:a16="http://schemas.microsoft.com/office/drawing/2014/main" id="{1D7D79D0-0047-48BB-A771-8F77038082D7}"/>
              </a:ext>
            </a:extLst>
          </p:cNvPr>
          <p:cNvSpPr>
            <a:spLocks noGrp="1"/>
          </p:cNvSpPr>
          <p:nvPr>
            <p:ph idx="1"/>
          </p:nvPr>
        </p:nvSpPr>
        <p:spPr/>
        <p:txBody>
          <a:bodyPr/>
          <a:lstStyle/>
          <a:p>
            <a:r>
              <a:rPr lang="en-US" dirty="0"/>
              <a:t>Cores per Socket: </a:t>
            </a:r>
          </a:p>
          <a:p>
            <a:pPr lvl="1"/>
            <a:r>
              <a:rPr lang="en-US" dirty="0"/>
              <a:t>Total vCPU = (Number of virtual Socket) * (Number of virtual Cores per socket) </a:t>
            </a:r>
          </a:p>
          <a:p>
            <a:pPr lvl="1"/>
            <a:r>
              <a:rPr lang="en-US" dirty="0"/>
              <a:t>Reflect your hardware configuration while configuring cores per socket ratio</a:t>
            </a:r>
          </a:p>
          <a:p>
            <a:r>
              <a:rPr lang="en-US" dirty="0"/>
              <a:t>CPU Hot Plug – Disabled</a:t>
            </a:r>
          </a:p>
          <a:p>
            <a:r>
              <a:rPr lang="en-US" dirty="0"/>
              <a:t>CPU Affinity  - Disabled</a:t>
            </a:r>
          </a:p>
          <a:p>
            <a:r>
              <a:rPr lang="en-US" dirty="0"/>
              <a:t>CPU Reservations  - might be used in the overcommitted environment</a:t>
            </a:r>
          </a:p>
          <a:p>
            <a:r>
              <a:rPr lang="en-US" dirty="0"/>
              <a:t>Per Virtual Machine EVC Mode – For Cross-migrations!	</a:t>
            </a:r>
          </a:p>
          <a:p>
            <a:r>
              <a:rPr lang="en-US" dirty="0"/>
              <a:t>vNUMA – stay with one pNUMA and check the resulting configuration</a:t>
            </a:r>
          </a:p>
        </p:txBody>
      </p:sp>
      <p:pic>
        <p:nvPicPr>
          <p:cNvPr id="4" name="Picture 3">
            <a:extLst>
              <a:ext uri="{FF2B5EF4-FFF2-40B4-BE49-F238E27FC236}">
                <a16:creationId xmlns:a16="http://schemas.microsoft.com/office/drawing/2014/main" id="{19EDD6B6-D2AF-4D1E-9CA2-643D7CF90FFF}"/>
              </a:ext>
            </a:extLst>
          </p:cNvPr>
          <p:cNvPicPr>
            <a:picLocks noChangeAspect="1"/>
          </p:cNvPicPr>
          <p:nvPr/>
        </p:nvPicPr>
        <p:blipFill>
          <a:blip r:embed="rId2"/>
          <a:stretch>
            <a:fillRect/>
          </a:stretch>
        </p:blipFill>
        <p:spPr>
          <a:xfrm>
            <a:off x="7498848" y="165938"/>
            <a:ext cx="4496510" cy="1769541"/>
          </a:xfrm>
          <a:prstGeom prst="rect">
            <a:avLst/>
          </a:prstGeom>
        </p:spPr>
      </p:pic>
    </p:spTree>
    <p:extLst>
      <p:ext uri="{BB962C8B-B14F-4D97-AF65-F5344CB8AC3E}">
        <p14:creationId xmlns:p14="http://schemas.microsoft.com/office/powerpoint/2010/main" val="354048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64" descr="DGRM_VirtualizationLayer_Q408"/>
          <p:cNvPicPr>
            <a:picLocks noChangeAspect="1" noChangeArrowheads="1"/>
          </p:cNvPicPr>
          <p:nvPr/>
        </p:nvPicPr>
        <p:blipFill>
          <a:blip r:embed="rId3" cstate="print"/>
          <a:srcRect/>
          <a:stretch>
            <a:fillRect/>
          </a:stretch>
        </p:blipFill>
        <p:spPr bwMode="auto">
          <a:xfrm>
            <a:off x="3647102" y="716916"/>
            <a:ext cx="4506164" cy="2448943"/>
          </a:xfrm>
          <a:prstGeom prst="rect">
            <a:avLst/>
          </a:prstGeom>
          <a:noFill/>
          <a:ln w="9525">
            <a:noFill/>
            <a:miter lim="800000"/>
            <a:headEnd/>
            <a:tailEnd/>
          </a:ln>
        </p:spPr>
      </p:pic>
      <p:pic>
        <p:nvPicPr>
          <p:cNvPr id="24" name="Picture 384" descr="ICON_Server_Rack_Q308"/>
          <p:cNvPicPr>
            <a:picLocks noChangeAspect="1" noChangeArrowheads="1"/>
          </p:cNvPicPr>
          <p:nvPr/>
        </p:nvPicPr>
        <p:blipFill>
          <a:blip r:embed="rId4" cstate="print"/>
          <a:srcRect/>
          <a:stretch>
            <a:fillRect/>
          </a:stretch>
        </p:blipFill>
        <p:spPr bwMode="auto">
          <a:xfrm>
            <a:off x="3063712" y="3191927"/>
            <a:ext cx="5974692" cy="3392576"/>
          </a:xfrm>
          <a:prstGeom prst="rect">
            <a:avLst/>
          </a:prstGeom>
          <a:noFill/>
          <a:ln w="9525">
            <a:noFill/>
            <a:miter lim="800000"/>
            <a:headEnd/>
            <a:tailEnd/>
          </a:ln>
        </p:spPr>
      </p:pic>
      <p:pic>
        <p:nvPicPr>
          <p:cNvPr id="28" name="Picture 9" descr="C:\Users\Abject-3D\Desktop\VMWare Files\FINAL diagrams\Basic Virtualization\3D PNGs\ICON_ThinApp_3D_Q408_Comm_6.png"/>
          <p:cNvPicPr>
            <a:picLocks noChangeAspect="1" noChangeArrowheads="1"/>
          </p:cNvPicPr>
          <p:nvPr/>
        </p:nvPicPr>
        <p:blipFill>
          <a:blip r:embed="rId5" cstate="print">
            <a:duotone>
              <a:prstClr val="black"/>
              <a:srgbClr val="4D4D4D">
                <a:tint val="45000"/>
                <a:satMod val="400000"/>
              </a:srgbClr>
            </a:duotone>
          </a:blip>
          <a:srcRect/>
          <a:stretch>
            <a:fillRect/>
          </a:stretch>
        </p:blipFill>
        <p:spPr bwMode="auto">
          <a:xfrm>
            <a:off x="5918565" y="4278533"/>
            <a:ext cx="1188644" cy="724394"/>
          </a:xfrm>
          <a:prstGeom prst="rect">
            <a:avLst/>
          </a:prstGeom>
          <a:noFill/>
        </p:spPr>
      </p:pic>
      <p:sp>
        <p:nvSpPr>
          <p:cNvPr id="29" name="TextBox 28"/>
          <p:cNvSpPr txBox="1"/>
          <p:nvPr/>
        </p:nvSpPr>
        <p:spPr>
          <a:xfrm rot="17752754">
            <a:off x="6143411" y="4236484"/>
            <a:ext cx="710032" cy="535531"/>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1440" b="1" kern="0" dirty="0">
                <a:solidFill>
                  <a:srgbClr val="FFFFFF"/>
                </a:solidFill>
                <a:latin typeface="Arial"/>
                <a:ea typeface="ＭＳ Ｐゴシック"/>
              </a:rPr>
              <a:t>Proc 2</a:t>
            </a:r>
          </a:p>
        </p:txBody>
      </p:sp>
      <p:grpSp>
        <p:nvGrpSpPr>
          <p:cNvPr id="2" name="Group 126"/>
          <p:cNvGrpSpPr/>
          <p:nvPr/>
        </p:nvGrpSpPr>
        <p:grpSpPr>
          <a:xfrm>
            <a:off x="5819721" y="4338898"/>
            <a:ext cx="2414017" cy="1207324"/>
            <a:chOff x="4572000" y="4724399"/>
            <a:chExt cx="2286000" cy="1524001"/>
          </a:xfrm>
        </p:grpSpPr>
        <p:grpSp>
          <p:nvGrpSpPr>
            <p:cNvPr id="3" name="Group 29"/>
            <p:cNvGrpSpPr/>
            <p:nvPr/>
          </p:nvGrpSpPr>
          <p:grpSpPr>
            <a:xfrm>
              <a:off x="5638800" y="4724399"/>
              <a:ext cx="1219200" cy="914401"/>
              <a:chOff x="228600" y="838200"/>
              <a:chExt cx="992658" cy="762107"/>
            </a:xfrm>
          </p:grpSpPr>
          <p:pic>
            <p:nvPicPr>
              <p:cNvPr id="65" name="Picture 9" descr="C:\Users\Abject-3D\Desktop\VMWare Files\FINAL diagrams\Basic Virtualization\3D PNGs\ICON_ThinApp_3D_Q408_Comm_6.png"/>
              <p:cNvPicPr>
                <a:picLocks noChangeAspect="1" noChangeArrowheads="1"/>
              </p:cNvPicPr>
              <p:nvPr/>
            </p:nvPicPr>
            <p:blipFill>
              <a:blip r:embed="rId5" cstate="print">
                <a:duotone>
                  <a:srgbClr val="D9541E">
                    <a:shade val="45000"/>
                    <a:satMod val="135000"/>
                  </a:srgbClr>
                  <a:prstClr val="white"/>
                </a:duotone>
              </a:blip>
              <a:srcRect/>
              <a:stretch>
                <a:fillRect/>
              </a:stretch>
            </p:blipFill>
            <p:spPr bwMode="auto">
              <a:xfrm>
                <a:off x="304800" y="838200"/>
                <a:ext cx="916458" cy="762107"/>
              </a:xfrm>
              <a:prstGeom prst="rect">
                <a:avLst/>
              </a:prstGeom>
              <a:noFill/>
            </p:spPr>
          </p:pic>
          <p:sp>
            <p:nvSpPr>
              <p:cNvPr id="66" name="TextBox 65"/>
              <p:cNvSpPr txBox="1"/>
              <p:nvPr/>
            </p:nvSpPr>
            <p:spPr>
              <a:xfrm>
                <a:off x="228600" y="1200150"/>
                <a:ext cx="729734" cy="257420"/>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grpSp>
        <p:grpSp>
          <p:nvGrpSpPr>
            <p:cNvPr id="4" name="Group 29"/>
            <p:cNvGrpSpPr/>
            <p:nvPr/>
          </p:nvGrpSpPr>
          <p:grpSpPr>
            <a:xfrm>
              <a:off x="5105400" y="5029199"/>
              <a:ext cx="1219200" cy="914401"/>
              <a:chOff x="228600" y="838200"/>
              <a:chExt cx="992658" cy="762107"/>
            </a:xfrm>
          </p:grpSpPr>
          <p:pic>
            <p:nvPicPr>
              <p:cNvPr id="63" name="Picture 9" descr="C:\Users\Abject-3D\Desktop\VMWare Files\FINAL diagrams\Basic Virtualization\3D PNGs\ICON_ThinApp_3D_Q408_Comm_6.png"/>
              <p:cNvPicPr>
                <a:picLocks noChangeAspect="1" noChangeArrowheads="1"/>
              </p:cNvPicPr>
              <p:nvPr/>
            </p:nvPicPr>
            <p:blipFill>
              <a:blip r:embed="rId5" cstate="print">
                <a:duotone>
                  <a:srgbClr val="D9541E">
                    <a:shade val="45000"/>
                    <a:satMod val="135000"/>
                  </a:srgbClr>
                  <a:prstClr val="white"/>
                </a:duotone>
              </a:blip>
              <a:srcRect/>
              <a:stretch>
                <a:fillRect/>
              </a:stretch>
            </p:blipFill>
            <p:spPr bwMode="auto">
              <a:xfrm>
                <a:off x="304800" y="838200"/>
                <a:ext cx="916458" cy="762107"/>
              </a:xfrm>
              <a:prstGeom prst="rect">
                <a:avLst/>
              </a:prstGeom>
              <a:noFill/>
            </p:spPr>
          </p:pic>
          <p:sp>
            <p:nvSpPr>
              <p:cNvPr id="64" name="TextBox 63"/>
              <p:cNvSpPr txBox="1"/>
              <p:nvPr/>
            </p:nvSpPr>
            <p:spPr>
              <a:xfrm>
                <a:off x="228600" y="1200150"/>
                <a:ext cx="729734" cy="257420"/>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grpSp>
        <p:grpSp>
          <p:nvGrpSpPr>
            <p:cNvPr id="5" name="Group 29"/>
            <p:cNvGrpSpPr/>
            <p:nvPr/>
          </p:nvGrpSpPr>
          <p:grpSpPr>
            <a:xfrm>
              <a:off x="4572000" y="5333999"/>
              <a:ext cx="1219200" cy="914401"/>
              <a:chOff x="228600" y="838200"/>
              <a:chExt cx="992658" cy="762107"/>
            </a:xfrm>
          </p:grpSpPr>
          <p:pic>
            <p:nvPicPr>
              <p:cNvPr id="61" name="Picture 9" descr="C:\Users\Abject-3D\Desktop\VMWare Files\FINAL diagrams\Basic Virtualization\3D PNGs\ICON_ThinApp_3D_Q408_Comm_6.png"/>
              <p:cNvPicPr>
                <a:picLocks noChangeAspect="1" noChangeArrowheads="1"/>
              </p:cNvPicPr>
              <p:nvPr/>
            </p:nvPicPr>
            <p:blipFill>
              <a:blip r:embed="rId5" cstate="print">
                <a:duotone>
                  <a:srgbClr val="D9541E">
                    <a:shade val="45000"/>
                    <a:satMod val="135000"/>
                  </a:srgbClr>
                  <a:prstClr val="white"/>
                </a:duotone>
              </a:blip>
              <a:srcRect/>
              <a:stretch>
                <a:fillRect/>
              </a:stretch>
            </p:blipFill>
            <p:spPr bwMode="auto">
              <a:xfrm>
                <a:off x="304800" y="838200"/>
                <a:ext cx="916458" cy="762107"/>
              </a:xfrm>
              <a:prstGeom prst="rect">
                <a:avLst/>
              </a:prstGeom>
              <a:noFill/>
            </p:spPr>
          </p:pic>
          <p:sp>
            <p:nvSpPr>
              <p:cNvPr id="62" name="TextBox 61"/>
              <p:cNvSpPr txBox="1"/>
              <p:nvPr/>
            </p:nvSpPr>
            <p:spPr>
              <a:xfrm>
                <a:off x="228600" y="1200150"/>
                <a:ext cx="729734" cy="257420"/>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grpSp>
      </p:grpSp>
      <p:grpSp>
        <p:nvGrpSpPr>
          <p:cNvPr id="6" name="Group 127"/>
          <p:cNvGrpSpPr/>
          <p:nvPr/>
        </p:nvGrpSpPr>
        <p:grpSpPr>
          <a:xfrm>
            <a:off x="3727567" y="3373034"/>
            <a:ext cx="2414017" cy="1207324"/>
            <a:chOff x="4572000" y="4724399"/>
            <a:chExt cx="2286000" cy="1524001"/>
          </a:xfrm>
        </p:grpSpPr>
        <p:grpSp>
          <p:nvGrpSpPr>
            <p:cNvPr id="7" name="Group 29"/>
            <p:cNvGrpSpPr/>
            <p:nvPr/>
          </p:nvGrpSpPr>
          <p:grpSpPr>
            <a:xfrm>
              <a:off x="5638800" y="4724399"/>
              <a:ext cx="1219200" cy="914401"/>
              <a:chOff x="228600" y="838200"/>
              <a:chExt cx="992658" cy="762107"/>
            </a:xfrm>
          </p:grpSpPr>
          <p:pic>
            <p:nvPicPr>
              <p:cNvPr id="56" name="Picture 9" descr="C:\Users\Abject-3D\Desktop\VMWare Files\FINAL diagrams\Basic Virtualization\3D PNGs\ICON_ThinApp_3D_Q408_Comm_6.png"/>
              <p:cNvPicPr>
                <a:picLocks noChangeAspect="1" noChangeArrowheads="1"/>
              </p:cNvPicPr>
              <p:nvPr/>
            </p:nvPicPr>
            <p:blipFill>
              <a:blip r:embed="rId5" cstate="print">
                <a:duotone>
                  <a:srgbClr val="D9541E">
                    <a:shade val="45000"/>
                    <a:satMod val="135000"/>
                  </a:srgbClr>
                  <a:prstClr val="white"/>
                </a:duotone>
              </a:blip>
              <a:srcRect/>
              <a:stretch>
                <a:fillRect/>
              </a:stretch>
            </p:blipFill>
            <p:spPr bwMode="auto">
              <a:xfrm>
                <a:off x="304800" y="838200"/>
                <a:ext cx="916458" cy="762107"/>
              </a:xfrm>
              <a:prstGeom prst="rect">
                <a:avLst/>
              </a:prstGeom>
              <a:noFill/>
            </p:spPr>
          </p:pic>
          <p:sp>
            <p:nvSpPr>
              <p:cNvPr id="57" name="TextBox 56"/>
              <p:cNvSpPr txBox="1"/>
              <p:nvPr/>
            </p:nvSpPr>
            <p:spPr>
              <a:xfrm>
                <a:off x="228600" y="1200150"/>
                <a:ext cx="729734" cy="257420"/>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grpSp>
        <p:grpSp>
          <p:nvGrpSpPr>
            <p:cNvPr id="16" name="Group 29"/>
            <p:cNvGrpSpPr/>
            <p:nvPr/>
          </p:nvGrpSpPr>
          <p:grpSpPr>
            <a:xfrm>
              <a:off x="5105400" y="5029199"/>
              <a:ext cx="1219200" cy="914401"/>
              <a:chOff x="228600" y="838200"/>
              <a:chExt cx="992658" cy="762107"/>
            </a:xfrm>
          </p:grpSpPr>
          <p:pic>
            <p:nvPicPr>
              <p:cNvPr id="54" name="Picture 9" descr="C:\Users\Abject-3D\Desktop\VMWare Files\FINAL diagrams\Basic Virtualization\3D PNGs\ICON_ThinApp_3D_Q408_Comm_6.png"/>
              <p:cNvPicPr>
                <a:picLocks noChangeAspect="1" noChangeArrowheads="1"/>
              </p:cNvPicPr>
              <p:nvPr/>
            </p:nvPicPr>
            <p:blipFill>
              <a:blip r:embed="rId5" cstate="print">
                <a:duotone>
                  <a:srgbClr val="D9541E">
                    <a:shade val="45000"/>
                    <a:satMod val="135000"/>
                  </a:srgbClr>
                  <a:prstClr val="white"/>
                </a:duotone>
              </a:blip>
              <a:srcRect/>
              <a:stretch>
                <a:fillRect/>
              </a:stretch>
            </p:blipFill>
            <p:spPr bwMode="auto">
              <a:xfrm>
                <a:off x="304800" y="838200"/>
                <a:ext cx="916458" cy="762107"/>
              </a:xfrm>
              <a:prstGeom prst="rect">
                <a:avLst/>
              </a:prstGeom>
              <a:noFill/>
            </p:spPr>
          </p:pic>
          <p:sp>
            <p:nvSpPr>
              <p:cNvPr id="55" name="TextBox 54"/>
              <p:cNvSpPr txBox="1"/>
              <p:nvPr/>
            </p:nvSpPr>
            <p:spPr>
              <a:xfrm>
                <a:off x="228600" y="1200150"/>
                <a:ext cx="729734" cy="257420"/>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grpSp>
        <p:grpSp>
          <p:nvGrpSpPr>
            <p:cNvPr id="25" name="Group 29"/>
            <p:cNvGrpSpPr/>
            <p:nvPr/>
          </p:nvGrpSpPr>
          <p:grpSpPr>
            <a:xfrm>
              <a:off x="4572000" y="5333999"/>
              <a:ext cx="1219200" cy="914401"/>
              <a:chOff x="228600" y="838200"/>
              <a:chExt cx="992658" cy="762107"/>
            </a:xfrm>
          </p:grpSpPr>
          <p:pic>
            <p:nvPicPr>
              <p:cNvPr id="52" name="Picture 9" descr="C:\Users\Abject-3D\Desktop\VMWare Files\FINAL diagrams\Basic Virtualization\3D PNGs\ICON_ThinApp_3D_Q408_Comm_6.png"/>
              <p:cNvPicPr>
                <a:picLocks noChangeAspect="1" noChangeArrowheads="1"/>
              </p:cNvPicPr>
              <p:nvPr/>
            </p:nvPicPr>
            <p:blipFill>
              <a:blip r:embed="rId5" cstate="print">
                <a:duotone>
                  <a:srgbClr val="D9541E">
                    <a:shade val="45000"/>
                    <a:satMod val="135000"/>
                  </a:srgbClr>
                  <a:prstClr val="white"/>
                </a:duotone>
              </a:blip>
              <a:srcRect/>
              <a:stretch>
                <a:fillRect/>
              </a:stretch>
            </p:blipFill>
            <p:spPr bwMode="auto">
              <a:xfrm>
                <a:off x="304800" y="838200"/>
                <a:ext cx="916458" cy="762107"/>
              </a:xfrm>
              <a:prstGeom prst="rect">
                <a:avLst/>
              </a:prstGeom>
              <a:noFill/>
            </p:spPr>
          </p:pic>
          <p:sp>
            <p:nvSpPr>
              <p:cNvPr id="53" name="TextBox 52"/>
              <p:cNvSpPr txBox="1"/>
              <p:nvPr/>
            </p:nvSpPr>
            <p:spPr>
              <a:xfrm>
                <a:off x="228600" y="1200150"/>
                <a:ext cx="729734" cy="257420"/>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grpSp>
      </p:grpSp>
      <p:grpSp>
        <p:nvGrpSpPr>
          <p:cNvPr id="26" name="Group 137"/>
          <p:cNvGrpSpPr/>
          <p:nvPr/>
        </p:nvGrpSpPr>
        <p:grpSpPr>
          <a:xfrm>
            <a:off x="5015060" y="3758158"/>
            <a:ext cx="1188644" cy="882564"/>
            <a:chOff x="3827390" y="3991344"/>
            <a:chExt cx="1125610" cy="1114057"/>
          </a:xfrm>
        </p:grpSpPr>
        <p:pic>
          <p:nvPicPr>
            <p:cNvPr id="47" name="Picture 9" descr="C:\Users\Abject-3D\Desktop\VMWare Files\FINAL diagrams\Basic Virtualization\3D PNGs\ICON_ThinApp_3D_Q408_Comm_6.png"/>
            <p:cNvPicPr>
              <a:picLocks noChangeAspect="1" noChangeArrowheads="1"/>
            </p:cNvPicPr>
            <p:nvPr/>
          </p:nvPicPr>
          <p:blipFill>
            <a:blip r:embed="rId5" cstate="print">
              <a:duotone>
                <a:prstClr val="black"/>
                <a:srgbClr val="4D4D4D">
                  <a:tint val="45000"/>
                  <a:satMod val="400000"/>
                </a:srgbClr>
              </a:duotone>
            </a:blip>
            <a:srcRect/>
            <a:stretch>
              <a:fillRect/>
            </a:stretch>
          </p:blipFill>
          <p:spPr bwMode="auto">
            <a:xfrm>
              <a:off x="3827390" y="4191000"/>
              <a:ext cx="1125610" cy="914401"/>
            </a:xfrm>
            <a:prstGeom prst="rect">
              <a:avLst/>
            </a:prstGeom>
            <a:noFill/>
          </p:spPr>
        </p:pic>
        <p:sp>
          <p:nvSpPr>
            <p:cNvPr id="48" name="TextBox 47"/>
            <p:cNvSpPr txBox="1"/>
            <p:nvPr/>
          </p:nvSpPr>
          <p:spPr>
            <a:xfrm rot="17752754">
              <a:off x="3945011" y="4185915"/>
              <a:ext cx="896273" cy="507132"/>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1440" b="1" kern="0" dirty="0">
                  <a:solidFill>
                    <a:srgbClr val="FFFFFF"/>
                  </a:solidFill>
                  <a:latin typeface="Arial"/>
                  <a:ea typeface="ＭＳ Ｐゴシック"/>
                </a:rPr>
                <a:t>Proc 1</a:t>
              </a:r>
            </a:p>
          </p:txBody>
        </p:sp>
      </p:grpSp>
      <p:cxnSp>
        <p:nvCxnSpPr>
          <p:cNvPr id="34" name="Straight Connector 33"/>
          <p:cNvCxnSpPr>
            <a:stCxn id="78" idx="3"/>
            <a:endCxn id="65" idx="0"/>
          </p:cNvCxnSpPr>
          <p:nvPr/>
        </p:nvCxnSpPr>
        <p:spPr bwMode="auto">
          <a:xfrm>
            <a:off x="7598442" y="1598310"/>
            <a:ext cx="40968" cy="2740583"/>
          </a:xfrm>
          <a:prstGeom prst="line">
            <a:avLst/>
          </a:prstGeom>
          <a:noFill/>
          <a:ln w="38100" cap="flat" cmpd="sng" algn="ctr">
            <a:solidFill>
              <a:srgbClr val="0095D3"/>
            </a:solidFill>
            <a:prstDash val="sysDot"/>
            <a:headEnd type="none" w="med" len="med"/>
            <a:tailEnd type="none" w="med" len="med"/>
          </a:ln>
          <a:effectLst/>
        </p:spPr>
      </p:cxnSp>
      <p:cxnSp>
        <p:nvCxnSpPr>
          <p:cNvPr id="36" name="Straight Connector 35"/>
          <p:cNvCxnSpPr>
            <a:stCxn id="59" idx="1"/>
            <a:endCxn id="52" idx="1"/>
          </p:cNvCxnSpPr>
          <p:nvPr/>
        </p:nvCxnSpPr>
        <p:spPr bwMode="auto">
          <a:xfrm>
            <a:off x="3826399" y="1459753"/>
            <a:ext cx="0" cy="2758409"/>
          </a:xfrm>
          <a:prstGeom prst="line">
            <a:avLst/>
          </a:prstGeom>
          <a:noFill/>
          <a:ln w="38100" cap="flat" cmpd="sng" algn="ctr">
            <a:solidFill>
              <a:srgbClr val="0095D3"/>
            </a:solidFill>
            <a:prstDash val="sysDot"/>
            <a:headEnd type="none" w="med" len="med"/>
            <a:tailEnd type="none" w="med" len="med"/>
          </a:ln>
          <a:effectLst/>
        </p:spPr>
      </p:cxnSp>
      <p:cxnSp>
        <p:nvCxnSpPr>
          <p:cNvPr id="38" name="Elbow Connector 165"/>
          <p:cNvCxnSpPr>
            <a:stCxn id="48" idx="2"/>
            <a:endCxn id="65" idx="0"/>
          </p:cNvCxnSpPr>
          <p:nvPr/>
        </p:nvCxnSpPr>
        <p:spPr bwMode="auto">
          <a:xfrm>
            <a:off x="5853413" y="4230049"/>
            <a:ext cx="1786003" cy="108849"/>
          </a:xfrm>
          <a:prstGeom prst="bentConnector2">
            <a:avLst/>
          </a:prstGeom>
          <a:solidFill>
            <a:srgbClr val="0095D3"/>
          </a:solidFill>
          <a:ln w="9525" cap="flat" cmpd="sng" algn="ctr">
            <a:noFill/>
            <a:prstDash val="solid"/>
            <a:round/>
            <a:headEnd type="none" w="med" len="med"/>
            <a:tailEnd type="none" w="med" len="med"/>
          </a:ln>
          <a:effectLst/>
        </p:spPr>
      </p:cxnSp>
      <p:sp>
        <p:nvSpPr>
          <p:cNvPr id="40" name="Rounded Rectangular Callout 39"/>
          <p:cNvSpPr/>
          <p:nvPr/>
        </p:nvSpPr>
        <p:spPr bwMode="auto">
          <a:xfrm>
            <a:off x="8636077" y="4898349"/>
            <a:ext cx="2167579" cy="845125"/>
          </a:xfrm>
          <a:prstGeom prst="wedgeRoundRectCallout">
            <a:avLst>
              <a:gd name="adj1" fmla="val -93268"/>
              <a:gd name="adj2" fmla="val 8930"/>
              <a:gd name="adj3" fmla="val 16667"/>
            </a:avLst>
          </a:prstGeom>
          <a:solidFill>
            <a:srgbClr val="FFFFFF"/>
          </a:solidFill>
          <a:ln w="12700">
            <a:solidFill>
              <a:srgbClr val="003D79"/>
            </a:solidFill>
            <a:round/>
            <a:headEnd/>
            <a:tailEnd/>
          </a:ln>
        </p:spPr>
        <p:txBody>
          <a:bodyPr wrap="none" lIns="0" tIns="0" rIns="0" bIns="0" rtlCol="0" anchor="ctr"/>
          <a:lstStyle/>
          <a:p>
            <a:pPr defTabSz="823194">
              <a:defRPr/>
            </a:pPr>
            <a:r>
              <a:rPr lang="en-US" sz="1620" kern="0" dirty="0">
                <a:solidFill>
                  <a:sysClr val="windowText" lastClr="000000"/>
                </a:solidFill>
                <a:latin typeface="Arial"/>
                <a:ea typeface="ＭＳ Ｐゴシック"/>
              </a:rPr>
              <a:t>96 GB RAM, 2x8 Cores </a:t>
            </a:r>
          </a:p>
          <a:p>
            <a:pPr defTabSz="823194">
              <a:defRPr/>
            </a:pPr>
            <a:r>
              <a:rPr lang="en-US" sz="1620" kern="0" dirty="0">
                <a:solidFill>
                  <a:sysClr val="windowText" lastClr="000000"/>
                </a:solidFill>
                <a:latin typeface="Arial"/>
                <a:ea typeface="ＭＳ Ｐゴシック"/>
              </a:rPr>
              <a:t>on Server</a:t>
            </a:r>
          </a:p>
        </p:txBody>
      </p:sp>
      <p:sp>
        <p:nvSpPr>
          <p:cNvPr id="43" name="Rounded Rectangular Callout 42"/>
          <p:cNvSpPr/>
          <p:nvPr/>
        </p:nvSpPr>
        <p:spPr bwMode="auto">
          <a:xfrm>
            <a:off x="1152621" y="4640709"/>
            <a:ext cx="2167579" cy="1189216"/>
          </a:xfrm>
          <a:prstGeom prst="wedgeRoundRectCallout">
            <a:avLst>
              <a:gd name="adj1" fmla="val 104426"/>
              <a:gd name="adj2" fmla="val -63920"/>
              <a:gd name="adj3" fmla="val 16667"/>
            </a:avLst>
          </a:prstGeom>
          <a:ln>
            <a:headEnd/>
            <a:tailEnd/>
          </a:ln>
        </p:spPr>
        <p:style>
          <a:lnRef idx="1">
            <a:schemeClr val="accent4"/>
          </a:lnRef>
          <a:fillRef idx="3">
            <a:schemeClr val="accent4"/>
          </a:fillRef>
          <a:effectRef idx="2">
            <a:schemeClr val="accent4"/>
          </a:effectRef>
          <a:fontRef idx="minor">
            <a:schemeClr val="lt1"/>
          </a:fontRef>
        </p:style>
        <p:txBody>
          <a:bodyPr wrap="none" lIns="0" tIns="0" rIns="0" bIns="0" rtlCol="0" anchor="ctr"/>
          <a:lstStyle/>
          <a:p>
            <a:pPr defTabSz="823194">
              <a:defRPr/>
            </a:pPr>
            <a:r>
              <a:rPr lang="en-US" sz="1620" kern="0" dirty="0">
                <a:solidFill>
                  <a:srgbClr val="FFFFFF"/>
                </a:solidFill>
                <a:latin typeface="Arial"/>
              </a:rPr>
              <a:t>Each NUMA</a:t>
            </a:r>
          </a:p>
          <a:p>
            <a:pPr defTabSz="823194">
              <a:defRPr/>
            </a:pPr>
            <a:r>
              <a:rPr lang="en-US" sz="1620" kern="0" dirty="0">
                <a:solidFill>
                  <a:srgbClr val="FFFFFF"/>
                </a:solidFill>
                <a:latin typeface="Arial"/>
              </a:rPr>
              <a:t>Node has 94/2</a:t>
            </a:r>
          </a:p>
          <a:p>
            <a:pPr defTabSz="823194">
              <a:defRPr/>
            </a:pPr>
            <a:r>
              <a:rPr lang="en-US" sz="1620" kern="0" dirty="0">
                <a:solidFill>
                  <a:srgbClr val="FFFFFF"/>
                </a:solidFill>
                <a:latin typeface="Arial"/>
              </a:rPr>
              <a:t>45GB (less 4GB for </a:t>
            </a:r>
          </a:p>
          <a:p>
            <a:pPr defTabSz="823194">
              <a:defRPr/>
            </a:pPr>
            <a:r>
              <a:rPr lang="en-US" sz="1620" kern="0" dirty="0">
                <a:solidFill>
                  <a:srgbClr val="FFFFFF"/>
                </a:solidFill>
                <a:latin typeface="Arial"/>
              </a:rPr>
              <a:t>hypervisor overhead)</a:t>
            </a:r>
          </a:p>
        </p:txBody>
      </p:sp>
      <p:cxnSp>
        <p:nvCxnSpPr>
          <p:cNvPr id="8" name="Straight Connector 7"/>
          <p:cNvCxnSpPr>
            <a:cxnSpLocks/>
          </p:cNvCxnSpPr>
          <p:nvPr/>
        </p:nvCxnSpPr>
        <p:spPr bwMode="auto">
          <a:xfrm flipV="1">
            <a:off x="6704856" y="4218149"/>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9" name="Straight Connector 8"/>
          <p:cNvCxnSpPr>
            <a:cxnSpLocks/>
          </p:cNvCxnSpPr>
          <p:nvPr/>
        </p:nvCxnSpPr>
        <p:spPr bwMode="auto">
          <a:xfrm flipV="1">
            <a:off x="6865791" y="4278514"/>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10" name="Straight Connector 9"/>
          <p:cNvCxnSpPr>
            <a:cxnSpLocks/>
          </p:cNvCxnSpPr>
          <p:nvPr/>
        </p:nvCxnSpPr>
        <p:spPr bwMode="auto">
          <a:xfrm flipV="1">
            <a:off x="5739248" y="4640712"/>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11" name="Straight Connector 10"/>
          <p:cNvCxnSpPr>
            <a:cxnSpLocks/>
          </p:cNvCxnSpPr>
          <p:nvPr/>
        </p:nvCxnSpPr>
        <p:spPr bwMode="auto">
          <a:xfrm flipV="1">
            <a:off x="5900184" y="4701077"/>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12" name="Straight Connector 11"/>
          <p:cNvCxnSpPr>
            <a:cxnSpLocks/>
          </p:cNvCxnSpPr>
          <p:nvPr/>
        </p:nvCxnSpPr>
        <p:spPr bwMode="auto">
          <a:xfrm flipV="1">
            <a:off x="5900184" y="3855952"/>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13" name="Straight Connector 12"/>
          <p:cNvCxnSpPr>
            <a:cxnSpLocks/>
          </p:cNvCxnSpPr>
          <p:nvPr/>
        </p:nvCxnSpPr>
        <p:spPr bwMode="auto">
          <a:xfrm flipV="1">
            <a:off x="6061120" y="3916318"/>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14" name="Straight Connector 13"/>
          <p:cNvCxnSpPr>
            <a:cxnSpLocks/>
          </p:cNvCxnSpPr>
          <p:nvPr/>
        </p:nvCxnSpPr>
        <p:spPr bwMode="auto">
          <a:xfrm flipV="1">
            <a:off x="4854110" y="4278514"/>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15" name="Straight Connector 14"/>
          <p:cNvCxnSpPr>
            <a:cxnSpLocks/>
          </p:cNvCxnSpPr>
          <p:nvPr/>
        </p:nvCxnSpPr>
        <p:spPr bwMode="auto">
          <a:xfrm flipV="1">
            <a:off x="5015043" y="4338881"/>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sp>
        <p:nvSpPr>
          <p:cNvPr id="17" name="TextBox 16"/>
          <p:cNvSpPr txBox="1"/>
          <p:nvPr/>
        </p:nvSpPr>
        <p:spPr>
          <a:xfrm rot="18115898">
            <a:off x="6753917" y="4678951"/>
            <a:ext cx="710032" cy="244682"/>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sp>
        <p:nvSpPr>
          <p:cNvPr id="18" name="TextBox 17"/>
          <p:cNvSpPr txBox="1"/>
          <p:nvPr/>
        </p:nvSpPr>
        <p:spPr>
          <a:xfrm rot="18115898">
            <a:off x="7280643" y="4464104"/>
            <a:ext cx="710032" cy="244682"/>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sp>
        <p:nvSpPr>
          <p:cNvPr id="19" name="TextBox 18"/>
          <p:cNvSpPr txBox="1"/>
          <p:nvPr/>
        </p:nvSpPr>
        <p:spPr>
          <a:xfrm rot="18115898">
            <a:off x="6154116" y="4947028"/>
            <a:ext cx="710032" cy="244682"/>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sp>
        <p:nvSpPr>
          <p:cNvPr id="20" name="TextBox 19"/>
          <p:cNvSpPr txBox="1"/>
          <p:nvPr/>
        </p:nvSpPr>
        <p:spPr>
          <a:xfrm rot="17970242">
            <a:off x="5254730" y="3494338"/>
            <a:ext cx="710032" cy="244682"/>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sp>
        <p:nvSpPr>
          <p:cNvPr id="21" name="TextBox 20"/>
          <p:cNvSpPr txBox="1"/>
          <p:nvPr/>
        </p:nvSpPr>
        <p:spPr>
          <a:xfrm rot="17970242">
            <a:off x="4709102" y="3735803"/>
            <a:ext cx="710032" cy="244682"/>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sp>
        <p:nvSpPr>
          <p:cNvPr id="22" name="TextBox 21"/>
          <p:cNvSpPr txBox="1"/>
          <p:nvPr/>
        </p:nvSpPr>
        <p:spPr>
          <a:xfrm rot="17970242">
            <a:off x="4128189" y="3977267"/>
            <a:ext cx="710032" cy="244682"/>
          </a:xfrm>
          <a:prstGeom prst="rect">
            <a:avLst/>
          </a:prstGeom>
          <a:noFill/>
          <a:scene3d>
            <a:camera prst="orthographicFront">
              <a:rot lat="2400000" lon="2520000" rev="0"/>
            </a:camera>
            <a:lightRig rig="threePt" dir="t"/>
          </a:scene3d>
          <a:sp3d z="38100"/>
        </p:spPr>
        <p:txBody>
          <a:bodyPr wrap="square" rtlCol="0">
            <a:spAutoFit/>
            <a:scene3d>
              <a:camera prst="isometricOffAxis2Top">
                <a:rot lat="18075715" lon="2520000" rev="18141449"/>
              </a:camera>
              <a:lightRig rig="threePt" dir="t"/>
            </a:scene3d>
          </a:bodyPr>
          <a:lstStyle/>
          <a:p>
            <a:pPr defTabSz="823194">
              <a:defRPr/>
            </a:pPr>
            <a:r>
              <a:rPr lang="en-US" sz="990" b="1" kern="0" dirty="0">
                <a:solidFill>
                  <a:srgbClr val="FFFFFF"/>
                </a:solidFill>
                <a:latin typeface="Arial"/>
                <a:ea typeface="ＭＳ Ｐゴシック"/>
              </a:rPr>
              <a:t>Memory</a:t>
            </a:r>
          </a:p>
        </p:txBody>
      </p:sp>
      <p:sp>
        <p:nvSpPr>
          <p:cNvPr id="69" name="Rounded Rectangular Callout 68"/>
          <p:cNvSpPr/>
          <p:nvPr/>
        </p:nvSpPr>
        <p:spPr bwMode="auto">
          <a:xfrm>
            <a:off x="8583038" y="868659"/>
            <a:ext cx="2092147" cy="1250116"/>
          </a:xfrm>
          <a:prstGeom prst="wedgeRoundRectCallout">
            <a:avLst>
              <a:gd name="adj1" fmla="val -93268"/>
              <a:gd name="adj2" fmla="val 8930"/>
              <a:gd name="adj3" fmla="val 16667"/>
            </a:avLst>
          </a:prstGeom>
          <a:solidFill>
            <a:srgbClr val="FFFFFF"/>
          </a:solidFill>
          <a:ln w="12700">
            <a:solidFill>
              <a:srgbClr val="003D79"/>
            </a:solidFill>
            <a:round/>
            <a:headEnd/>
            <a:tailEnd/>
          </a:ln>
        </p:spPr>
        <p:txBody>
          <a:bodyPr wrap="none" lIns="0" tIns="0" rIns="0" bIns="0" rtlCol="0" anchor="ctr"/>
          <a:lstStyle/>
          <a:p>
            <a:pPr defTabSz="823194">
              <a:defRPr/>
            </a:pPr>
            <a:r>
              <a:rPr lang="en-US" sz="1620" kern="0" dirty="0">
                <a:solidFill>
                  <a:sysClr val="windowText" lastClr="000000"/>
                </a:solidFill>
                <a:latin typeface="Arial"/>
                <a:ea typeface="ＭＳ Ｐゴシック"/>
              </a:rPr>
              <a:t>8 vCPU VMs</a:t>
            </a:r>
          </a:p>
          <a:p>
            <a:pPr defTabSz="823194">
              <a:defRPr/>
            </a:pPr>
            <a:r>
              <a:rPr lang="en-US" sz="1620" kern="0" dirty="0">
                <a:solidFill>
                  <a:sysClr val="windowText" lastClr="000000"/>
                </a:solidFill>
                <a:latin typeface="Arial"/>
                <a:ea typeface="ＭＳ Ｐゴシック"/>
              </a:rPr>
              <a:t>less than </a:t>
            </a:r>
          </a:p>
          <a:p>
            <a:pPr defTabSz="823194">
              <a:defRPr/>
            </a:pPr>
            <a:r>
              <a:rPr lang="en-US" sz="1620" kern="0" dirty="0">
                <a:solidFill>
                  <a:sysClr val="windowText" lastClr="000000"/>
                </a:solidFill>
                <a:latin typeface="Arial"/>
                <a:ea typeface="ＭＳ Ｐゴシック"/>
              </a:rPr>
              <a:t>45GB RAM </a:t>
            </a:r>
          </a:p>
          <a:p>
            <a:pPr defTabSz="823194">
              <a:defRPr/>
            </a:pPr>
            <a:r>
              <a:rPr lang="en-US" sz="1620" kern="0" dirty="0">
                <a:solidFill>
                  <a:sysClr val="windowText" lastClr="000000"/>
                </a:solidFill>
                <a:latin typeface="Arial"/>
                <a:ea typeface="ＭＳ Ｐゴシック"/>
              </a:rPr>
              <a:t>on each VM</a:t>
            </a:r>
          </a:p>
        </p:txBody>
      </p:sp>
      <p:grpSp>
        <p:nvGrpSpPr>
          <p:cNvPr id="27" name="Group 57"/>
          <p:cNvGrpSpPr/>
          <p:nvPr/>
        </p:nvGrpSpPr>
        <p:grpSpPr>
          <a:xfrm>
            <a:off x="3826413" y="1009477"/>
            <a:ext cx="1117004" cy="900525"/>
            <a:chOff x="3352800" y="914400"/>
            <a:chExt cx="990600" cy="1143000"/>
          </a:xfrm>
        </p:grpSpPr>
        <p:pic>
          <p:nvPicPr>
            <p:cNvPr id="59" name="Picture 150" descr="ICON_VM_basic_label_Q308"/>
            <p:cNvPicPr>
              <a:picLocks noChangeAspect="1" noChangeArrowheads="1"/>
            </p:cNvPicPr>
            <p:nvPr/>
          </p:nvPicPr>
          <p:blipFill>
            <a:blip r:embed="rId6" cstate="print"/>
            <a:srcRect/>
            <a:stretch>
              <a:fillRect/>
            </a:stretch>
          </p:blipFill>
          <p:spPr bwMode="auto">
            <a:xfrm>
              <a:off x="3352800" y="914400"/>
              <a:ext cx="990600" cy="1143000"/>
            </a:xfrm>
            <a:prstGeom prst="rect">
              <a:avLst/>
            </a:prstGeom>
            <a:noFill/>
            <a:ln w="9525">
              <a:noFill/>
              <a:miter lim="800000"/>
              <a:headEnd/>
              <a:tailEnd/>
            </a:ln>
          </p:spPr>
        </p:pic>
        <p:pic>
          <p:nvPicPr>
            <p:cNvPr id="60" name="Picture 59" descr="gemfire_box.png"/>
            <p:cNvPicPr>
              <a:picLocks noChangeAspect="1"/>
            </p:cNvPicPr>
            <p:nvPr/>
          </p:nvPicPr>
          <p:blipFill>
            <a:blip r:embed="rId7" cstate="print"/>
            <a:stretch>
              <a:fillRect/>
            </a:stretch>
          </p:blipFill>
          <p:spPr>
            <a:xfrm>
              <a:off x="3429000" y="990600"/>
              <a:ext cx="838200" cy="957942"/>
            </a:xfrm>
            <a:prstGeom prst="rect">
              <a:avLst/>
            </a:prstGeom>
          </p:spPr>
        </p:pic>
      </p:grpSp>
      <p:grpSp>
        <p:nvGrpSpPr>
          <p:cNvPr id="32" name="Group 75"/>
          <p:cNvGrpSpPr/>
          <p:nvPr/>
        </p:nvGrpSpPr>
        <p:grpSpPr>
          <a:xfrm>
            <a:off x="6567381" y="1160899"/>
            <a:ext cx="1117004" cy="900525"/>
            <a:chOff x="3352800" y="914400"/>
            <a:chExt cx="990600" cy="1143000"/>
          </a:xfrm>
        </p:grpSpPr>
        <p:pic>
          <p:nvPicPr>
            <p:cNvPr id="77" name="Picture 150" descr="ICON_VM_basic_label_Q308"/>
            <p:cNvPicPr>
              <a:picLocks noChangeAspect="1" noChangeArrowheads="1"/>
            </p:cNvPicPr>
            <p:nvPr/>
          </p:nvPicPr>
          <p:blipFill>
            <a:blip r:embed="rId6" cstate="print"/>
            <a:srcRect/>
            <a:stretch>
              <a:fillRect/>
            </a:stretch>
          </p:blipFill>
          <p:spPr bwMode="auto">
            <a:xfrm>
              <a:off x="3352800" y="914400"/>
              <a:ext cx="990600" cy="1143000"/>
            </a:xfrm>
            <a:prstGeom prst="rect">
              <a:avLst/>
            </a:prstGeom>
            <a:noFill/>
            <a:ln w="9525">
              <a:noFill/>
              <a:miter lim="800000"/>
              <a:headEnd/>
              <a:tailEnd/>
            </a:ln>
          </p:spPr>
        </p:pic>
        <p:pic>
          <p:nvPicPr>
            <p:cNvPr id="78" name="Picture 77" descr="gemfire_box.png"/>
            <p:cNvPicPr>
              <a:picLocks noChangeAspect="1"/>
            </p:cNvPicPr>
            <p:nvPr/>
          </p:nvPicPr>
          <p:blipFill>
            <a:blip r:embed="rId7" cstate="print"/>
            <a:stretch>
              <a:fillRect/>
            </a:stretch>
          </p:blipFill>
          <p:spPr>
            <a:xfrm>
              <a:off x="3429000" y="990600"/>
              <a:ext cx="838200" cy="957942"/>
            </a:xfrm>
            <a:prstGeom prst="rect">
              <a:avLst/>
            </a:prstGeom>
          </p:spPr>
        </p:pic>
      </p:grpSp>
      <p:cxnSp>
        <p:nvCxnSpPr>
          <p:cNvPr id="70" name="Straight Arrow Connector 69"/>
          <p:cNvCxnSpPr>
            <a:endCxn id="59" idx="1"/>
          </p:cNvCxnSpPr>
          <p:nvPr/>
        </p:nvCxnSpPr>
        <p:spPr bwMode="auto">
          <a:xfrm>
            <a:off x="1958432" y="1208262"/>
            <a:ext cx="1867973" cy="251492"/>
          </a:xfrm>
          <a:prstGeom prst="straightConnector1">
            <a:avLst/>
          </a:prstGeom>
          <a:solidFill>
            <a:srgbClr val="0095D3"/>
          </a:solidFill>
          <a:ln w="38100" cap="flat" cmpd="sng" algn="ctr">
            <a:solidFill>
              <a:schemeClr val="tx1"/>
            </a:solidFill>
            <a:prstDash val="sysDot"/>
            <a:round/>
            <a:headEnd type="none" w="med" len="med"/>
            <a:tailEnd type="arrow"/>
          </a:ln>
          <a:effectLst/>
        </p:spPr>
      </p:cxnSp>
      <p:cxnSp>
        <p:nvCxnSpPr>
          <p:cNvPr id="87" name="Straight Arrow Connector 86"/>
          <p:cNvCxnSpPr>
            <a:endCxn id="77" idx="1"/>
          </p:cNvCxnSpPr>
          <p:nvPr/>
        </p:nvCxnSpPr>
        <p:spPr bwMode="auto">
          <a:xfrm>
            <a:off x="1774051" y="1196800"/>
            <a:ext cx="4793311" cy="414373"/>
          </a:xfrm>
          <a:prstGeom prst="straightConnector1">
            <a:avLst/>
          </a:prstGeom>
          <a:solidFill>
            <a:srgbClr val="0095D3"/>
          </a:solidFill>
          <a:ln w="38100" cap="flat" cmpd="sng" algn="ctr">
            <a:solidFill>
              <a:schemeClr val="tx1"/>
            </a:solidFill>
            <a:prstDash val="sysDot"/>
            <a:round/>
            <a:headEnd type="none" w="med" len="med"/>
            <a:tailEnd type="arrow"/>
          </a:ln>
          <a:effectLst/>
        </p:spPr>
      </p:cxnSp>
      <p:sp>
        <p:nvSpPr>
          <p:cNvPr id="91" name="TextBox 90"/>
          <p:cNvSpPr txBox="1"/>
          <p:nvPr/>
        </p:nvSpPr>
        <p:spPr>
          <a:xfrm>
            <a:off x="818508" y="1902646"/>
            <a:ext cx="1911096" cy="369332"/>
          </a:xfrm>
          <a:prstGeom prst="rect">
            <a:avLst/>
          </a:prstGeom>
          <a:noFill/>
        </p:spPr>
        <p:txBody>
          <a:bodyPr wrap="square" rtlCol="0">
            <a:spAutoFit/>
          </a:bodyPr>
          <a:lstStyle/>
          <a:p>
            <a:pPr defTabSz="823194">
              <a:spcAft>
                <a:spcPct val="0"/>
              </a:spcAft>
            </a:pPr>
            <a:r>
              <a:rPr lang="en-US" sz="1800" dirty="0">
                <a:solidFill>
                  <a:srgbClr val="333333"/>
                </a:solidFill>
                <a:latin typeface="Arial"/>
                <a:ea typeface="ＭＳ Ｐゴシック"/>
              </a:rPr>
              <a:t>ESXi Scheduler</a:t>
            </a:r>
          </a:p>
        </p:txBody>
      </p:sp>
      <p:cxnSp>
        <p:nvCxnSpPr>
          <p:cNvPr id="73" name="Straight Connector 72"/>
          <p:cNvCxnSpPr>
            <a:cxnSpLocks/>
          </p:cNvCxnSpPr>
          <p:nvPr/>
        </p:nvCxnSpPr>
        <p:spPr bwMode="auto">
          <a:xfrm flipV="1">
            <a:off x="6025284" y="4758137"/>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76" name="Straight Connector 75"/>
          <p:cNvCxnSpPr>
            <a:cxnSpLocks/>
          </p:cNvCxnSpPr>
          <p:nvPr/>
        </p:nvCxnSpPr>
        <p:spPr bwMode="auto">
          <a:xfrm flipV="1">
            <a:off x="5610513" y="4577038"/>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80" name="Straight Connector 79"/>
          <p:cNvCxnSpPr>
            <a:cxnSpLocks/>
          </p:cNvCxnSpPr>
          <p:nvPr/>
        </p:nvCxnSpPr>
        <p:spPr bwMode="auto">
          <a:xfrm flipV="1">
            <a:off x="5208177" y="4395118"/>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81" name="Straight Connector 80"/>
          <p:cNvCxnSpPr>
            <a:cxnSpLocks/>
          </p:cNvCxnSpPr>
          <p:nvPr/>
        </p:nvCxnSpPr>
        <p:spPr bwMode="auto">
          <a:xfrm flipV="1">
            <a:off x="4711845" y="4214019"/>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83" name="Straight Connector 82"/>
          <p:cNvCxnSpPr>
            <a:cxnSpLocks/>
          </p:cNvCxnSpPr>
          <p:nvPr/>
        </p:nvCxnSpPr>
        <p:spPr bwMode="auto">
          <a:xfrm flipV="1">
            <a:off x="6163542" y="3980241"/>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84" name="Straight Connector 83"/>
          <p:cNvCxnSpPr>
            <a:cxnSpLocks/>
          </p:cNvCxnSpPr>
          <p:nvPr/>
        </p:nvCxnSpPr>
        <p:spPr bwMode="auto">
          <a:xfrm flipV="1">
            <a:off x="5761205" y="3799142"/>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85" name="Straight Connector 84"/>
          <p:cNvCxnSpPr>
            <a:cxnSpLocks/>
          </p:cNvCxnSpPr>
          <p:nvPr/>
        </p:nvCxnSpPr>
        <p:spPr bwMode="auto">
          <a:xfrm flipV="1">
            <a:off x="6993082" y="4343259"/>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86" name="Straight Connector 85"/>
          <p:cNvCxnSpPr>
            <a:cxnSpLocks/>
          </p:cNvCxnSpPr>
          <p:nvPr/>
        </p:nvCxnSpPr>
        <p:spPr bwMode="auto">
          <a:xfrm flipV="1">
            <a:off x="6578312" y="4162159"/>
            <a:ext cx="402337" cy="181098"/>
          </a:xfrm>
          <a:prstGeom prst="line">
            <a:avLst/>
          </a:prstGeom>
          <a:noFill/>
          <a:ln w="55000" cap="flat" cmpd="thickThin" algn="ctr">
            <a:solidFill>
              <a:srgbClr val="333333"/>
            </a:solidFill>
            <a:prstDash val="solid"/>
            <a:headEnd type="none" w="med" len="med"/>
            <a:tailEnd type="none" w="med" len="med"/>
          </a:ln>
          <a:effectLst>
            <a:outerShdw blurRad="50800" dist="38100" dir="5400000" rotWithShape="0">
              <a:srgbClr val="000000">
                <a:alpha val="35000"/>
              </a:srgbClr>
            </a:outerShdw>
          </a:effectLst>
        </p:spPr>
      </p:cxnSp>
      <p:cxnSp>
        <p:nvCxnSpPr>
          <p:cNvPr id="68" name="Shape 98"/>
          <p:cNvCxnSpPr>
            <a:cxnSpLocks/>
          </p:cNvCxnSpPr>
          <p:nvPr/>
        </p:nvCxnSpPr>
        <p:spPr bwMode="auto">
          <a:xfrm rot="16200000" flipV="1">
            <a:off x="6217738" y="3659074"/>
            <a:ext cx="827975" cy="980275"/>
          </a:xfrm>
          <a:prstGeom prst="curvedConnector2">
            <a:avLst/>
          </a:prstGeom>
          <a:noFill/>
          <a:ln w="38100" cap="flat" cmpd="sng" algn="ctr">
            <a:solidFill>
              <a:srgbClr val="FF0000"/>
            </a:solidFill>
            <a:prstDash val="sysDash"/>
            <a:headEnd type="none" w="med" len="med"/>
            <a:tailEnd type="arrow"/>
          </a:ln>
          <a:effectLst/>
        </p:spPr>
      </p:cxnSp>
      <p:cxnSp>
        <p:nvCxnSpPr>
          <p:cNvPr id="71" name="Shape 103"/>
          <p:cNvCxnSpPr>
            <a:cxnSpLocks/>
          </p:cNvCxnSpPr>
          <p:nvPr/>
        </p:nvCxnSpPr>
        <p:spPr bwMode="auto">
          <a:xfrm rot="16200000" flipV="1">
            <a:off x="5086169" y="4113542"/>
            <a:ext cx="827975" cy="980275"/>
          </a:xfrm>
          <a:prstGeom prst="curvedConnector2">
            <a:avLst/>
          </a:prstGeom>
          <a:noFill/>
          <a:ln w="38100" cap="flat" cmpd="sng" algn="ctr">
            <a:solidFill>
              <a:srgbClr val="FF0000"/>
            </a:solidFill>
            <a:prstDash val="sysDash"/>
            <a:headEnd type="arrow" w="med" len="med"/>
            <a:tailEnd type="none" w="med" len="med"/>
          </a:ln>
          <a:effectLst/>
        </p:spPr>
      </p:cxnSp>
      <p:sp>
        <p:nvSpPr>
          <p:cNvPr id="72" name="Rounded Rectangular Callout 71"/>
          <p:cNvSpPr/>
          <p:nvPr/>
        </p:nvSpPr>
        <p:spPr bwMode="auto">
          <a:xfrm>
            <a:off x="8463922" y="2173854"/>
            <a:ext cx="3116897" cy="1961136"/>
          </a:xfrm>
          <a:prstGeom prst="wedgeRoundRectCallout">
            <a:avLst>
              <a:gd name="adj1" fmla="val -109490"/>
              <a:gd name="adj2" fmla="val 35472"/>
              <a:gd name="adj3" fmla="val 16667"/>
            </a:avLst>
          </a:prstGeom>
          <a:solidFill>
            <a:srgbClr val="FFFFFF"/>
          </a:solidFill>
          <a:ln w="55000" cap="flat" cmpd="thickThin" algn="ctr">
            <a:solidFill>
              <a:srgbClr val="FF0000"/>
            </a:solidFill>
            <a:prstDash val="solid"/>
            <a:headEnd/>
            <a:tailEnd/>
          </a:ln>
          <a:effectLst/>
        </p:spPr>
        <p:txBody>
          <a:bodyPr wrap="none" lIns="0" tIns="0" rIns="0" bIns="0" rtlCol="0" anchor="ctr"/>
          <a:lstStyle/>
          <a:p>
            <a:pPr defTabSz="823194">
              <a:spcAft>
                <a:spcPct val="0"/>
              </a:spcAft>
              <a:defRPr/>
            </a:pPr>
            <a:r>
              <a:rPr lang="en-US" sz="1620" kern="0" dirty="0">
                <a:solidFill>
                  <a:srgbClr val="333333"/>
                </a:solidFill>
                <a:latin typeface="Arial"/>
                <a:ea typeface="ＭＳ Ｐゴシック"/>
              </a:rPr>
              <a:t>If VM is sized greater </a:t>
            </a:r>
          </a:p>
          <a:p>
            <a:pPr defTabSz="823194">
              <a:spcAft>
                <a:spcPct val="0"/>
              </a:spcAft>
              <a:defRPr/>
            </a:pPr>
            <a:r>
              <a:rPr lang="en-US" sz="1620" kern="0" dirty="0">
                <a:solidFill>
                  <a:srgbClr val="333333"/>
                </a:solidFill>
                <a:latin typeface="Arial"/>
                <a:ea typeface="ＭＳ Ｐゴシック"/>
              </a:rPr>
              <a:t>than 45GB or 8 CPUs, </a:t>
            </a:r>
          </a:p>
          <a:p>
            <a:pPr defTabSz="823194">
              <a:spcAft>
                <a:spcPct val="0"/>
              </a:spcAft>
              <a:defRPr/>
            </a:pPr>
            <a:r>
              <a:rPr lang="en-US" sz="1620" kern="0" dirty="0">
                <a:solidFill>
                  <a:srgbClr val="333333"/>
                </a:solidFill>
                <a:latin typeface="Arial"/>
                <a:ea typeface="ＭＳ Ｐゴシック"/>
              </a:rPr>
              <a:t>Then NUMA interleaving and</a:t>
            </a:r>
          </a:p>
          <a:p>
            <a:pPr defTabSz="823194">
              <a:spcAft>
                <a:spcPct val="0"/>
              </a:spcAft>
              <a:defRPr/>
            </a:pPr>
            <a:r>
              <a:rPr lang="en-US" sz="1620" kern="0" dirty="0">
                <a:solidFill>
                  <a:srgbClr val="333333"/>
                </a:solidFill>
                <a:latin typeface="Arial"/>
                <a:ea typeface="ＭＳ Ｐゴシック"/>
              </a:rPr>
              <a:t>subsequent migration </a:t>
            </a:r>
          </a:p>
          <a:p>
            <a:pPr defTabSz="823194">
              <a:spcAft>
                <a:spcPct val="0"/>
              </a:spcAft>
              <a:defRPr/>
            </a:pPr>
            <a:r>
              <a:rPr lang="en-US" sz="1620" kern="0" dirty="0">
                <a:solidFill>
                  <a:srgbClr val="333333"/>
                </a:solidFill>
                <a:latin typeface="Arial"/>
                <a:ea typeface="ＭＳ Ｐゴシック"/>
              </a:rPr>
              <a:t>occur and can cause </a:t>
            </a:r>
          </a:p>
          <a:p>
            <a:pPr defTabSz="823194">
              <a:spcAft>
                <a:spcPct val="0"/>
              </a:spcAft>
              <a:defRPr/>
            </a:pPr>
            <a:r>
              <a:rPr lang="en-US" sz="1620" kern="0" dirty="0">
                <a:solidFill>
                  <a:srgbClr val="333333"/>
                </a:solidFill>
                <a:latin typeface="Arial"/>
                <a:ea typeface="ＭＳ Ｐゴシック"/>
              </a:rPr>
              <a:t>30% drop in memory </a:t>
            </a:r>
          </a:p>
          <a:p>
            <a:pPr defTabSz="823194">
              <a:spcAft>
                <a:spcPct val="0"/>
              </a:spcAft>
              <a:defRPr/>
            </a:pPr>
            <a:r>
              <a:rPr lang="en-US" sz="1620" kern="0" dirty="0">
                <a:solidFill>
                  <a:srgbClr val="333333"/>
                </a:solidFill>
                <a:latin typeface="Arial"/>
                <a:ea typeface="ＭＳ Ｐゴシック"/>
              </a:rPr>
              <a:t>throughput performance</a:t>
            </a:r>
          </a:p>
        </p:txBody>
      </p:sp>
      <p:sp>
        <p:nvSpPr>
          <p:cNvPr id="75" name="Title 3"/>
          <p:cNvSpPr txBox="1">
            <a:spLocks/>
          </p:cNvSpPr>
          <p:nvPr/>
        </p:nvSpPr>
        <p:spPr>
          <a:xfrm>
            <a:off x="1156659" y="296365"/>
            <a:ext cx="9875520" cy="426881"/>
          </a:xfrm>
          <a:prstGeom prst="rect">
            <a:avLst/>
          </a:prstGeom>
        </p:spPr>
        <p:txBody>
          <a:bodyPr/>
          <a:lstStyle>
            <a:lvl1pPr algn="l" defTabSz="914400" rtl="0" eaLnBrk="1" latinLnBrk="0" hangingPunct="1">
              <a:lnSpc>
                <a:spcPct val="90000"/>
              </a:lnSpc>
              <a:spcBef>
                <a:spcPct val="0"/>
              </a:spcBef>
              <a:buNone/>
              <a:defRPr sz="2800" b="1" kern="1200">
                <a:solidFill>
                  <a:schemeClr val="accent6"/>
                </a:solidFill>
                <a:latin typeface="+mj-lt"/>
                <a:ea typeface="+mj-ea"/>
                <a:cs typeface="+mj-cs"/>
              </a:defRPr>
            </a:lvl1pPr>
          </a:lstStyle>
          <a:p>
            <a:pPr defTabSz="823194"/>
            <a:endParaRPr lang="en-US" sz="2521" dirty="0">
              <a:solidFill>
                <a:srgbClr val="387C2C"/>
              </a:solidFill>
              <a:latin typeface="Arial"/>
            </a:endParaRPr>
          </a:p>
        </p:txBody>
      </p:sp>
      <p:sp>
        <p:nvSpPr>
          <p:cNvPr id="74" name="Shape 73"/>
          <p:cNvSpPr>
            <a:spLocks noChangeAspect="1"/>
          </p:cNvSpPr>
          <p:nvPr/>
        </p:nvSpPr>
        <p:spPr>
          <a:xfrm>
            <a:off x="884699" y="793279"/>
            <a:ext cx="987809" cy="987809"/>
          </a:xfrm>
          <a:prstGeom prst="gear9">
            <a:avLst/>
          </a:prstGeom>
          <a:effectLst>
            <a:glow rad="228600">
              <a:schemeClr val="accent6">
                <a:satMod val="175000"/>
                <a:alpha val="40000"/>
              </a:schemeClr>
            </a:glow>
            <a:outerShdw blurRad="40000" dist="20000" dir="5400000" rotWithShape="0">
              <a:srgbClr val="000000">
                <a:alpha val="38000"/>
              </a:srgbClr>
            </a:outerShdw>
          </a:effectLst>
        </p:spPr>
        <p:style>
          <a:lnRef idx="3">
            <a:schemeClr val="lt1"/>
          </a:lnRef>
          <a:fillRef idx="1">
            <a:schemeClr val="accent6"/>
          </a:fillRef>
          <a:effectRef idx="1">
            <a:schemeClr val="accent6"/>
          </a:effectRef>
          <a:fontRef idx="minor">
            <a:schemeClr val="lt1"/>
          </a:fontRef>
        </p:style>
      </p:sp>
      <p:sp>
        <p:nvSpPr>
          <p:cNvPr id="30" name="Title 29">
            <a:extLst>
              <a:ext uri="{FF2B5EF4-FFF2-40B4-BE49-F238E27FC236}">
                <a16:creationId xmlns:a16="http://schemas.microsoft.com/office/drawing/2014/main" id="{58948B5D-AED5-4F82-A18B-F01824C4A20C}"/>
              </a:ext>
            </a:extLst>
          </p:cNvPr>
          <p:cNvSpPr>
            <a:spLocks noGrp="1"/>
          </p:cNvSpPr>
          <p:nvPr>
            <p:ph type="title"/>
          </p:nvPr>
        </p:nvSpPr>
        <p:spPr>
          <a:xfrm>
            <a:off x="609441" y="273498"/>
            <a:ext cx="10969943" cy="691577"/>
          </a:xfrm>
        </p:spPr>
        <p:txBody>
          <a:bodyPr/>
          <a:lstStyle/>
          <a:p>
            <a:br>
              <a:rPr lang="en-US" dirty="0"/>
            </a:br>
            <a:br>
              <a:rPr lang="en-US" dirty="0"/>
            </a:br>
            <a:br>
              <a:rPr lang="en-US" dirty="0"/>
            </a:br>
            <a:br>
              <a:rPr lang="en-US" dirty="0"/>
            </a:br>
            <a:br>
              <a:rPr lang="en-US" dirty="0"/>
            </a:br>
            <a:br>
              <a:rPr lang="en-US" dirty="0"/>
            </a:br>
            <a:r>
              <a:rPr lang="en-US" dirty="0"/>
              <a:t>Optimizing Performance – Know Your NUMA</a:t>
            </a:r>
            <a:br>
              <a:rPr lang="en-US" dirty="0"/>
            </a:br>
            <a:endParaRPr lang="en-US" dirty="0"/>
          </a:p>
        </p:txBody>
      </p:sp>
    </p:spTree>
    <p:custDataLst>
      <p:tags r:id="rId1"/>
    </p:custDataLst>
    <p:extLst>
      <p:ext uri="{BB962C8B-B14F-4D97-AF65-F5344CB8AC3E}">
        <p14:creationId xmlns:p14="http://schemas.microsoft.com/office/powerpoint/2010/main" val="3284964800"/>
      </p:ext>
    </p:extLst>
  </p:cSld>
  <p:clrMapOvr>
    <a:masterClrMapping/>
  </p:clrMapOvr>
  <mc:AlternateContent xmlns:mc="http://schemas.openxmlformats.org/markup-compatibility/2006" xmlns:p14="http://schemas.microsoft.com/office/powerpoint/2010/main">
    <mc:Choice Requires="p14">
      <p:transition spd="slow" p14:dur="2000" advTm="11070"/>
    </mc:Choice>
    <mc:Fallback xmlns="">
      <p:transition spd="slow" advTm="11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8" presetClass="emph" presetSubtype="0" repeatCount="indefinite" fill="hold" nodeType="clickEffect">
                                  <p:stCondLst>
                                    <p:cond delay="0"/>
                                  </p:stCondLst>
                                  <p:childTnLst>
                                    <p:animRot by="21600000">
                                      <p:cBhvr>
                                        <p:cTn id="15" dur="2000" fill="hold"/>
                                        <p:tgtEl>
                                          <p:spTgt spid="74"/>
                                        </p:tgtEl>
                                        <p:attrNameLst>
                                          <p:attrName>r</p:attrName>
                                        </p:attrNameLst>
                                      </p:cBhvr>
                                    </p:animRot>
                                  </p:childTnLst>
                                </p:cTn>
                              </p:par>
                            </p:childTnLst>
                          </p:cTn>
                        </p:par>
                        <p:par>
                          <p:cTn id="16" fill="hold">
                            <p:stCondLst>
                              <p:cond delay="2000"/>
                            </p:stCondLst>
                            <p:childTnLst>
                              <p:par>
                                <p:cTn id="17" presetID="9"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9"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dissolve">
                                      <p:cBhvr>
                                        <p:cTn id="25" dur="500"/>
                                        <p:tgtEl>
                                          <p:spTgt spid="70"/>
                                        </p:tgtEl>
                                      </p:cBhvr>
                                    </p:animEffect>
                                  </p:childTnLst>
                                </p:cTn>
                              </p:par>
                              <p:par>
                                <p:cTn id="26" presetID="9"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dissolve">
                                      <p:cBhvr>
                                        <p:cTn id="33" dur="500"/>
                                        <p:tgtEl>
                                          <p:spTgt spid="87"/>
                                        </p:tgtEl>
                                      </p:cBhvr>
                                    </p:animEffect>
                                  </p:childTnLst>
                                </p:cTn>
                              </p:par>
                              <p:par>
                                <p:cTn id="34" presetID="9"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dissolve">
                                      <p:cBhvr>
                                        <p:cTn id="36" dur="500"/>
                                        <p:tgtEl>
                                          <p:spTgt spid="32"/>
                                        </p:tgtEl>
                                      </p:cBhvr>
                                    </p:animEffect>
                                  </p:childTnLst>
                                </p:cTn>
                              </p:par>
                              <p:par>
                                <p:cTn id="37" presetID="9"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dissolve">
                                      <p:cBhvr>
                                        <p:cTn id="39" dur="500"/>
                                        <p:tgtEl>
                                          <p:spTgt spid="3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dissolve">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69" grpId="0" animBg="1"/>
      <p:bldP spid="7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93BF-CEF7-4D3A-B1D0-639DF9F2C9C4}"/>
              </a:ext>
            </a:extLst>
          </p:cNvPr>
          <p:cNvSpPr>
            <a:spLocks noGrp="1"/>
          </p:cNvSpPr>
          <p:nvPr>
            <p:ph type="title"/>
          </p:nvPr>
        </p:nvSpPr>
        <p:spPr/>
        <p:txBody>
          <a:bodyPr/>
          <a:lstStyle/>
          <a:p>
            <a:r>
              <a:rPr lang="en-US" dirty="0"/>
              <a:t>NUMA Considerations</a:t>
            </a:r>
          </a:p>
        </p:txBody>
      </p:sp>
      <p:sp>
        <p:nvSpPr>
          <p:cNvPr id="3" name="Content Placeholder 2">
            <a:extLst>
              <a:ext uri="{FF2B5EF4-FFF2-40B4-BE49-F238E27FC236}">
                <a16:creationId xmlns:a16="http://schemas.microsoft.com/office/drawing/2014/main" id="{B89881DA-56F7-4520-877E-9A1292D5E7EB}"/>
              </a:ext>
            </a:extLst>
          </p:cNvPr>
          <p:cNvSpPr>
            <a:spLocks noGrp="1"/>
          </p:cNvSpPr>
          <p:nvPr>
            <p:ph idx="1"/>
          </p:nvPr>
        </p:nvSpPr>
        <p:spPr/>
        <p:txBody>
          <a:bodyPr/>
          <a:lstStyle/>
          <a:p>
            <a:r>
              <a:rPr lang="en-US" dirty="0"/>
              <a:t>General Rules (applies to all versions of vSphere starting with 5.0): </a:t>
            </a:r>
          </a:p>
          <a:p>
            <a:pPr lvl="1"/>
            <a:r>
              <a:rPr lang="en-US" dirty="0"/>
              <a:t>vNUMA is not exposed for any VM having less than nine (9) vCPU assigned (default). </a:t>
            </a:r>
          </a:p>
          <a:p>
            <a:pPr lvl="1"/>
            <a:r>
              <a:rPr lang="en-US" dirty="0"/>
              <a:t>vNUMA is not exposed to any VM having less vCPU than the size of pNUMA of a host (default). </a:t>
            </a:r>
          </a:p>
          <a:p>
            <a:pPr lvl="1"/>
            <a:r>
              <a:rPr lang="en-US" dirty="0"/>
              <a:t>vNUMA is not exposed if the “CPU hot add” feature is enabled</a:t>
            </a:r>
          </a:p>
        </p:txBody>
      </p:sp>
    </p:spTree>
    <p:extLst>
      <p:ext uri="{BB962C8B-B14F-4D97-AF65-F5344CB8AC3E}">
        <p14:creationId xmlns:p14="http://schemas.microsoft.com/office/powerpoint/2010/main" val="730545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682-28BC-4D60-87EE-CAE053BE5BF4}"/>
              </a:ext>
            </a:extLst>
          </p:cNvPr>
          <p:cNvSpPr>
            <a:spLocks noGrp="1"/>
          </p:cNvSpPr>
          <p:nvPr>
            <p:ph type="title"/>
          </p:nvPr>
        </p:nvSpPr>
        <p:spPr/>
        <p:txBody>
          <a:bodyPr/>
          <a:lstStyle/>
          <a:p>
            <a:r>
              <a:rPr lang="en-US" dirty="0"/>
              <a:t>vNUMA</a:t>
            </a:r>
          </a:p>
        </p:txBody>
      </p:sp>
      <p:sp>
        <p:nvSpPr>
          <p:cNvPr id="3" name="Content Placeholder 2">
            <a:extLst>
              <a:ext uri="{FF2B5EF4-FFF2-40B4-BE49-F238E27FC236}">
                <a16:creationId xmlns:a16="http://schemas.microsoft.com/office/drawing/2014/main" id="{4ADB148C-004A-4487-B1F1-1213C42D501E}"/>
              </a:ext>
            </a:extLst>
          </p:cNvPr>
          <p:cNvSpPr>
            <a:spLocks noGrp="1"/>
          </p:cNvSpPr>
          <p:nvPr>
            <p:ph idx="1"/>
          </p:nvPr>
        </p:nvSpPr>
        <p:spPr/>
        <p:txBody>
          <a:bodyPr/>
          <a:lstStyle/>
          <a:p>
            <a:r>
              <a:rPr lang="en-US" dirty="0"/>
              <a:t>The VM memory size is not considered for the creation of the vNUMA topology. For the “unbalanced NUMA” memory configuration (amount of configured memory span NUMA nodes while vCPU count stays within a NUMA node) see recommendation on the Section 3.6.2.4 and consider using Advanced Configuration#1 (page 33). </a:t>
            </a:r>
          </a:p>
          <a:p>
            <a:r>
              <a:rPr lang="en-US" dirty="0"/>
              <a:t> vNUMA topology for a VM is created only once and by default is not updated if a VM is </a:t>
            </a:r>
            <a:r>
              <a:rPr lang="en-US" dirty="0" err="1"/>
              <a:t>vMotioned</a:t>
            </a:r>
            <a:r>
              <a:rPr lang="en-US" dirty="0"/>
              <a:t> to a server hardware with a different pNUMA configuration. </a:t>
            </a:r>
          </a:p>
          <a:p>
            <a:r>
              <a:rPr lang="en-US" dirty="0"/>
              <a:t>VM hardware version 8 is required to have vNUMA exposed to the Guest OS. </a:t>
            </a:r>
          </a:p>
          <a:p>
            <a:r>
              <a:rPr lang="en-US" dirty="0"/>
              <a:t>vNUMA topology will be updated if changes for the CPU configuration of a VM is done. pNUMA information from the host, where the VM was started at the time of the change will be used for creating vNUMA topology. Changing memory configuration will have no effect on </a:t>
            </a:r>
            <a:r>
              <a:rPr lang="en-US" dirty="0" err="1"/>
              <a:t>vNUMA</a:t>
            </a:r>
            <a:r>
              <a:rPr lang="en-US" dirty="0"/>
              <a:t> topology. </a:t>
            </a:r>
          </a:p>
        </p:txBody>
      </p:sp>
    </p:spTree>
    <p:extLst>
      <p:ext uri="{BB962C8B-B14F-4D97-AF65-F5344CB8AC3E}">
        <p14:creationId xmlns:p14="http://schemas.microsoft.com/office/powerpoint/2010/main" val="218466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91E12-8F49-4898-BEC6-4A9E7055FD1A}"/>
              </a:ext>
            </a:extLst>
          </p:cNvPr>
          <p:cNvSpPr>
            <a:spLocks noGrp="1"/>
          </p:cNvSpPr>
          <p:nvPr>
            <p:ph type="title"/>
          </p:nvPr>
        </p:nvSpPr>
        <p:spPr/>
        <p:txBody>
          <a:bodyPr/>
          <a:lstStyle/>
          <a:p>
            <a:r>
              <a:rPr lang="en-US" dirty="0"/>
              <a:t>Check NUMA topology</a:t>
            </a:r>
          </a:p>
        </p:txBody>
      </p:sp>
      <p:sp>
        <p:nvSpPr>
          <p:cNvPr id="3" name="Content Placeholder 2">
            <a:extLst>
              <a:ext uri="{FF2B5EF4-FFF2-40B4-BE49-F238E27FC236}">
                <a16:creationId xmlns:a16="http://schemas.microsoft.com/office/drawing/2014/main" id="{F37F1817-B6BF-4EBE-A1D1-DEAD1B372C14}"/>
              </a:ext>
            </a:extLst>
          </p:cNvPr>
          <p:cNvSpPr>
            <a:spLocks noGrp="1"/>
          </p:cNvSpPr>
          <p:nvPr>
            <p:ph idx="1"/>
          </p:nvPr>
        </p:nvSpPr>
        <p:spPr/>
        <p:txBody>
          <a:bodyPr/>
          <a:lstStyle/>
          <a:p>
            <a:r>
              <a:rPr lang="en-US" b="1" dirty="0"/>
              <a:t>For ESXi host:</a:t>
            </a:r>
          </a:p>
          <a:p>
            <a:pPr lvl="1"/>
            <a:r>
              <a:rPr lang="en-US" i="1" dirty="0"/>
              <a:t>esxcli hardware memory get | grep NUMA </a:t>
            </a:r>
            <a:endParaRPr lang="en-US" dirty="0"/>
          </a:p>
          <a:p>
            <a:pPr lvl="1"/>
            <a:r>
              <a:rPr lang="en-US" i="1" dirty="0"/>
              <a:t>sched-stats -t </a:t>
            </a:r>
            <a:r>
              <a:rPr lang="en-US" i="1" dirty="0" err="1"/>
              <a:t>ncpus</a:t>
            </a:r>
            <a:endParaRPr lang="en-US" i="1" dirty="0"/>
          </a:p>
          <a:p>
            <a:pPr lvl="1"/>
            <a:endParaRPr lang="en-US" i="1" dirty="0"/>
          </a:p>
          <a:p>
            <a:r>
              <a:rPr lang="en-US" b="1" dirty="0"/>
              <a:t>For Virtual Machine (VM):</a:t>
            </a:r>
          </a:p>
          <a:p>
            <a:pPr lvl="1"/>
            <a:r>
              <a:rPr lang="en-US" i="1" dirty="0" err="1"/>
              <a:t>vmdumper</a:t>
            </a:r>
            <a:r>
              <a:rPr lang="en-US" i="1" dirty="0"/>
              <a:t> -l | cut -d \/ -f 2-5 | while read path; do </a:t>
            </a:r>
            <a:r>
              <a:rPr lang="en-US" i="1" dirty="0" err="1"/>
              <a:t>egrep</a:t>
            </a:r>
            <a:r>
              <a:rPr lang="en-US" i="1" dirty="0"/>
              <a:t> -oi “DICT.*(</a:t>
            </a:r>
            <a:r>
              <a:rPr lang="en-US" i="1" dirty="0" err="1"/>
              <a:t>displayname</a:t>
            </a:r>
            <a:r>
              <a:rPr lang="en-US" i="1" dirty="0"/>
              <a:t>.*|</a:t>
            </a:r>
            <a:r>
              <a:rPr lang="en-US" i="1" dirty="0" err="1"/>
              <a:t>numa</a:t>
            </a:r>
            <a:r>
              <a:rPr lang="en-US" i="1" dirty="0"/>
              <a:t>.*|cores.*|</a:t>
            </a:r>
            <a:r>
              <a:rPr lang="en-US" i="1" dirty="0" err="1"/>
              <a:t>vcpu</a:t>
            </a:r>
            <a:r>
              <a:rPr lang="en-US" i="1" dirty="0"/>
              <a:t>.*|</a:t>
            </a:r>
            <a:r>
              <a:rPr lang="en-US" i="1" dirty="0" err="1"/>
              <a:t>memsize</a:t>
            </a:r>
            <a:r>
              <a:rPr lang="en-US" i="1" dirty="0"/>
              <a:t>.*|affinity.*)= .*|</a:t>
            </a:r>
            <a:r>
              <a:rPr lang="en-US" i="1" dirty="0" err="1"/>
              <a:t>numa</a:t>
            </a:r>
            <a:r>
              <a:rPr lang="en-US" i="1" dirty="0"/>
              <a:t>:.*|</a:t>
            </a:r>
            <a:r>
              <a:rPr lang="en-US" i="1" dirty="0" err="1"/>
              <a:t>numaHost</a:t>
            </a:r>
            <a:r>
              <a:rPr lang="en-US" i="1" dirty="0"/>
              <a:t>:.*” “/$path/vmware.log”; echo -e; done  </a:t>
            </a:r>
            <a:endParaRPr lang="en-US" dirty="0"/>
          </a:p>
        </p:txBody>
      </p:sp>
      <p:pic>
        <p:nvPicPr>
          <p:cNvPr id="4" name="Picture 3">
            <a:extLst>
              <a:ext uri="{FF2B5EF4-FFF2-40B4-BE49-F238E27FC236}">
                <a16:creationId xmlns:a16="http://schemas.microsoft.com/office/drawing/2014/main" id="{6B8FB873-AB7A-4B36-B71E-18A1B375223E}"/>
              </a:ext>
            </a:extLst>
          </p:cNvPr>
          <p:cNvPicPr>
            <a:picLocks noChangeAspect="1"/>
          </p:cNvPicPr>
          <p:nvPr/>
        </p:nvPicPr>
        <p:blipFill>
          <a:blip r:embed="rId2"/>
          <a:stretch>
            <a:fillRect/>
          </a:stretch>
        </p:blipFill>
        <p:spPr>
          <a:xfrm>
            <a:off x="6094412" y="522891"/>
            <a:ext cx="4838700" cy="2755134"/>
          </a:xfrm>
          <a:prstGeom prst="rect">
            <a:avLst/>
          </a:prstGeom>
        </p:spPr>
      </p:pic>
    </p:spTree>
    <p:extLst>
      <p:ext uri="{BB962C8B-B14F-4D97-AF65-F5344CB8AC3E}">
        <p14:creationId xmlns:p14="http://schemas.microsoft.com/office/powerpoint/2010/main" val="258473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0A2B-06FD-4C6E-885F-10E998DD7492}"/>
              </a:ext>
            </a:extLst>
          </p:cNvPr>
          <p:cNvSpPr>
            <a:spLocks noGrp="1"/>
          </p:cNvSpPr>
          <p:nvPr>
            <p:ph type="title"/>
          </p:nvPr>
        </p:nvSpPr>
        <p:spPr/>
        <p:txBody>
          <a:bodyPr/>
          <a:lstStyle/>
          <a:p>
            <a:r>
              <a:rPr lang="en-US" dirty="0"/>
              <a:t>NUMA: Changes in vSphere 6.5</a:t>
            </a:r>
          </a:p>
        </p:txBody>
      </p:sp>
      <p:sp>
        <p:nvSpPr>
          <p:cNvPr id="3" name="Content Placeholder 2">
            <a:extLst>
              <a:ext uri="{FF2B5EF4-FFF2-40B4-BE49-F238E27FC236}">
                <a16:creationId xmlns:a16="http://schemas.microsoft.com/office/drawing/2014/main" id="{3175D773-AC5D-4730-AE5E-DC7BA415F758}"/>
              </a:ext>
            </a:extLst>
          </p:cNvPr>
          <p:cNvSpPr>
            <a:spLocks noGrp="1"/>
          </p:cNvSpPr>
          <p:nvPr>
            <p:ph idx="1"/>
          </p:nvPr>
        </p:nvSpPr>
        <p:spPr/>
        <p:txBody>
          <a:bodyPr/>
          <a:lstStyle/>
          <a:p>
            <a:r>
              <a:rPr lang="en-US" dirty="0"/>
              <a:t>vSphere 6.0 and below:</a:t>
            </a:r>
          </a:p>
          <a:p>
            <a:r>
              <a:rPr lang="en-US" dirty="0"/>
              <a:t>reflect you server hardware pNUMA topology configuring the </a:t>
            </a:r>
            <a:r>
              <a:rPr lang="en-US" dirty="0" err="1"/>
              <a:t>cores:socket</a:t>
            </a:r>
            <a:r>
              <a:rPr lang="en-US" dirty="0"/>
              <a:t> ratio. </a:t>
            </a:r>
          </a:p>
          <a:p>
            <a:r>
              <a:rPr lang="en-US" dirty="0" err="1"/>
              <a:t>Vsphere</a:t>
            </a:r>
            <a:r>
              <a:rPr lang="en-US" dirty="0"/>
              <a:t> 6.5</a:t>
            </a:r>
          </a:p>
          <a:p>
            <a:r>
              <a:rPr lang="en-US" dirty="0"/>
              <a:t>Autosizing of the vNUMA is introduced. “Cores per Socket” setting is not taken into account while creating the vNUMA topology. The final vNUMA topology for a VM will be automatically configured by ESXi using the number of physical cores per CPU package of the physical host</a:t>
            </a:r>
          </a:p>
          <a:p>
            <a:r>
              <a:rPr lang="en-US" dirty="0"/>
              <a:t> where VM is about to start. </a:t>
            </a:r>
          </a:p>
        </p:txBody>
      </p:sp>
      <p:pic>
        <p:nvPicPr>
          <p:cNvPr id="4" name="Picture 3">
            <a:extLst>
              <a:ext uri="{FF2B5EF4-FFF2-40B4-BE49-F238E27FC236}">
                <a16:creationId xmlns:a16="http://schemas.microsoft.com/office/drawing/2014/main" id="{5EFC7894-3B9B-4AFC-A076-28C1232DF885}"/>
              </a:ext>
            </a:extLst>
          </p:cNvPr>
          <p:cNvPicPr>
            <a:picLocks noChangeAspect="1"/>
          </p:cNvPicPr>
          <p:nvPr/>
        </p:nvPicPr>
        <p:blipFill>
          <a:blip r:embed="rId2"/>
          <a:stretch>
            <a:fillRect/>
          </a:stretch>
        </p:blipFill>
        <p:spPr>
          <a:xfrm>
            <a:off x="7305040" y="924890"/>
            <a:ext cx="4207344" cy="621383"/>
          </a:xfrm>
          <a:prstGeom prst="rect">
            <a:avLst/>
          </a:prstGeom>
        </p:spPr>
      </p:pic>
    </p:spTree>
    <p:extLst>
      <p:ext uri="{BB962C8B-B14F-4D97-AF65-F5344CB8AC3E}">
        <p14:creationId xmlns:p14="http://schemas.microsoft.com/office/powerpoint/2010/main" val="4159335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DB7E-8065-44E4-AD55-893BA5BCC285}"/>
              </a:ext>
            </a:extLst>
          </p:cNvPr>
          <p:cNvSpPr>
            <a:spLocks noGrp="1"/>
          </p:cNvSpPr>
          <p:nvPr>
            <p:ph type="title"/>
          </p:nvPr>
        </p:nvSpPr>
        <p:spPr/>
        <p:txBody>
          <a:bodyPr/>
          <a:lstStyle/>
          <a:p>
            <a:r>
              <a:rPr lang="en-US" dirty="0"/>
              <a:t>NUMA: Best Practices</a:t>
            </a:r>
          </a:p>
        </p:txBody>
      </p:sp>
      <p:sp>
        <p:nvSpPr>
          <p:cNvPr id="3" name="Content Placeholder 2">
            <a:extLst>
              <a:ext uri="{FF2B5EF4-FFF2-40B4-BE49-F238E27FC236}">
                <a16:creationId xmlns:a16="http://schemas.microsoft.com/office/drawing/2014/main" id="{253586F2-6E3B-4C5E-B2DE-6F64496E5A46}"/>
              </a:ext>
            </a:extLst>
          </p:cNvPr>
          <p:cNvSpPr>
            <a:spLocks noGrp="1"/>
          </p:cNvSpPr>
          <p:nvPr>
            <p:ph idx="1"/>
          </p:nvPr>
        </p:nvSpPr>
        <p:spPr/>
        <p:txBody>
          <a:bodyPr/>
          <a:lstStyle/>
          <a:p>
            <a:endParaRPr lang="en-US" dirty="0"/>
          </a:p>
          <a:p>
            <a:r>
              <a:rPr lang="en-US" dirty="0"/>
              <a:t>Best possible performance generally is observed when a VM could fit into one pNUMA node and could benefit from the local memory access. For example, when running a VM hosting SQL Server on a host with twelve pCores per pNUMA, as a rule of thumb, assign no more than twelve vCPUs to a VM. This statement especially applies for SQL Servers licensed with the Standard Edition, which has no NUMA optimization. </a:t>
            </a:r>
          </a:p>
          <a:p>
            <a:r>
              <a:rPr lang="en-US" dirty="0"/>
              <a:t>b. If a wide-NUMA configuration is unavoidable, consider reevaluating the recommendations given and execute extensive performance testing before implementing the configuration. Monitoring should be implemented for important CPU counters after moving to the production. </a:t>
            </a:r>
          </a:p>
          <a:p>
            <a:endParaRPr lang="en-US" dirty="0"/>
          </a:p>
        </p:txBody>
      </p:sp>
    </p:spTree>
    <p:extLst>
      <p:ext uri="{BB962C8B-B14F-4D97-AF65-F5344CB8AC3E}">
        <p14:creationId xmlns:p14="http://schemas.microsoft.com/office/powerpoint/2010/main" val="3567095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A5EB-F018-45AB-ADDF-1D3E163F1C1A}"/>
              </a:ext>
            </a:extLst>
          </p:cNvPr>
          <p:cNvSpPr>
            <a:spLocks noGrp="1"/>
          </p:cNvSpPr>
          <p:nvPr>
            <p:ph type="title"/>
          </p:nvPr>
        </p:nvSpPr>
        <p:spPr/>
        <p:txBody>
          <a:bodyPr/>
          <a:lstStyle/>
          <a:p>
            <a:r>
              <a:rPr lang="en-US" dirty="0"/>
              <a:t>Virtual Machine Memory Configuration </a:t>
            </a:r>
          </a:p>
        </p:txBody>
      </p:sp>
      <p:sp>
        <p:nvSpPr>
          <p:cNvPr id="3" name="Content Placeholder 2">
            <a:extLst>
              <a:ext uri="{FF2B5EF4-FFF2-40B4-BE49-F238E27FC236}">
                <a16:creationId xmlns:a16="http://schemas.microsoft.com/office/drawing/2014/main" id="{26DBF0FD-65AB-4A23-88AA-038DB41069F7}"/>
              </a:ext>
            </a:extLst>
          </p:cNvPr>
          <p:cNvSpPr>
            <a:spLocks noGrp="1"/>
          </p:cNvSpPr>
          <p:nvPr>
            <p:ph idx="1"/>
          </p:nvPr>
        </p:nvSpPr>
        <p:spPr/>
        <p:txBody>
          <a:bodyPr/>
          <a:lstStyle/>
          <a:p>
            <a:r>
              <a:rPr lang="en-US" dirty="0"/>
              <a:t>Avoid overcommitment of memory at the ESXi host level</a:t>
            </a:r>
          </a:p>
          <a:p>
            <a:r>
              <a:rPr lang="en-US" dirty="0"/>
              <a:t>Consider setting the </a:t>
            </a:r>
            <a:r>
              <a:rPr lang="en-US" b="1" dirty="0"/>
              <a:t>memory reservation </a:t>
            </a:r>
            <a:r>
              <a:rPr lang="en-US" dirty="0"/>
              <a:t>equal to the provisioned memory.</a:t>
            </a:r>
          </a:p>
          <a:p>
            <a:r>
              <a:rPr lang="en-US" dirty="0"/>
              <a:t>Consider using SQL Server native performance metrics (available using SQL Server DMVs)</a:t>
            </a:r>
          </a:p>
          <a:p>
            <a:r>
              <a:rPr lang="en-US" dirty="0"/>
              <a:t>Consider checking the hardware pNUMA memory allocation (% of Remote Memory)</a:t>
            </a:r>
          </a:p>
          <a:p>
            <a:r>
              <a:rPr lang="en-US" dirty="0"/>
              <a:t>Always install VMware Tools (leave the balloon driver enabled)</a:t>
            </a:r>
          </a:p>
          <a:p>
            <a:r>
              <a:rPr lang="en-US" dirty="0"/>
              <a:t>Memory Hot Plug  - has no performance impact</a:t>
            </a:r>
          </a:p>
          <a:p>
            <a:endParaRPr lang="en-US" dirty="0"/>
          </a:p>
        </p:txBody>
      </p:sp>
    </p:spTree>
    <p:extLst>
      <p:ext uri="{BB962C8B-B14F-4D97-AF65-F5344CB8AC3E}">
        <p14:creationId xmlns:p14="http://schemas.microsoft.com/office/powerpoint/2010/main" val="193363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C9FD-20A0-4859-85D0-566DD4FFB570}"/>
              </a:ext>
            </a:extLst>
          </p:cNvPr>
          <p:cNvSpPr>
            <a:spLocks noGrp="1"/>
          </p:cNvSpPr>
          <p:nvPr>
            <p:ph type="title"/>
          </p:nvPr>
        </p:nvSpPr>
        <p:spPr>
          <a:xfrm>
            <a:off x="593355" y="476570"/>
            <a:ext cx="6427626" cy="1229360"/>
          </a:xfrm>
        </p:spPr>
        <p:txBody>
          <a:bodyPr/>
          <a:lstStyle/>
          <a:p>
            <a:r>
              <a:rPr lang="en-US" dirty="0"/>
              <a:t>Agenda</a:t>
            </a:r>
          </a:p>
        </p:txBody>
      </p:sp>
      <p:sp>
        <p:nvSpPr>
          <p:cNvPr id="3" name="Content Placeholder 2">
            <a:extLst>
              <a:ext uri="{FF2B5EF4-FFF2-40B4-BE49-F238E27FC236}">
                <a16:creationId xmlns:a16="http://schemas.microsoft.com/office/drawing/2014/main" id="{55389D3F-3FD7-4E68-BBA1-6833927BF0C6}"/>
              </a:ext>
            </a:extLst>
          </p:cNvPr>
          <p:cNvSpPr>
            <a:spLocks noGrp="1"/>
          </p:cNvSpPr>
          <p:nvPr>
            <p:ph type="subTitle" idx="10"/>
          </p:nvPr>
        </p:nvSpPr>
        <p:spPr>
          <a:xfrm>
            <a:off x="602967" y="2270788"/>
            <a:ext cx="6408401" cy="1748553"/>
          </a:xfrm>
        </p:spPr>
        <p:txBody>
          <a:bodyPr/>
          <a:lstStyle/>
          <a:p>
            <a:r>
              <a:rPr lang="en-US" dirty="0"/>
              <a:t>vSphere supports of SQL Server High Availability Options</a:t>
            </a:r>
          </a:p>
          <a:p>
            <a:r>
              <a:rPr lang="en-US" dirty="0"/>
              <a:t>vSphere Platform Configuration Recommendations</a:t>
            </a:r>
          </a:p>
          <a:p>
            <a:endParaRPr lang="en-US" dirty="0"/>
          </a:p>
        </p:txBody>
      </p:sp>
    </p:spTree>
    <p:extLst>
      <p:ext uri="{BB962C8B-B14F-4D97-AF65-F5344CB8AC3E}">
        <p14:creationId xmlns:p14="http://schemas.microsoft.com/office/powerpoint/2010/main" val="229037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068D-145A-4326-89FF-0D0607CAD6FA}"/>
              </a:ext>
            </a:extLst>
          </p:cNvPr>
          <p:cNvSpPr>
            <a:spLocks noGrp="1"/>
          </p:cNvSpPr>
          <p:nvPr>
            <p:ph type="title"/>
          </p:nvPr>
        </p:nvSpPr>
        <p:spPr/>
        <p:txBody>
          <a:bodyPr/>
          <a:lstStyle/>
          <a:p>
            <a:r>
              <a:rPr lang="en-US" dirty="0"/>
              <a:t>Persistent Memory </a:t>
            </a:r>
            <a:br>
              <a:rPr lang="en-US" dirty="0"/>
            </a:br>
            <a:r>
              <a:rPr lang="en-US" dirty="0"/>
              <a:t>(NVDIMM-N)</a:t>
            </a:r>
          </a:p>
        </p:txBody>
      </p:sp>
      <p:sp>
        <p:nvSpPr>
          <p:cNvPr id="3" name="Content Placeholder 2">
            <a:extLst>
              <a:ext uri="{FF2B5EF4-FFF2-40B4-BE49-F238E27FC236}">
                <a16:creationId xmlns:a16="http://schemas.microsoft.com/office/drawing/2014/main" id="{9BDF6B6B-072A-42A0-BB24-3EC1057A0FC9}"/>
              </a:ext>
            </a:extLst>
          </p:cNvPr>
          <p:cNvSpPr>
            <a:spLocks noGrp="1"/>
          </p:cNvSpPr>
          <p:nvPr>
            <p:ph idx="1"/>
          </p:nvPr>
        </p:nvSpPr>
        <p:spPr>
          <a:xfrm>
            <a:off x="609441" y="1676400"/>
            <a:ext cx="3590419" cy="4343401"/>
          </a:xfrm>
        </p:spPr>
        <p:txBody>
          <a:bodyPr/>
          <a:lstStyle/>
          <a:p>
            <a:pPr marL="285755" indent="-285755"/>
            <a:r>
              <a:rPr lang="en-US" dirty="0"/>
              <a:t>Using a “normal” DIMM slot</a:t>
            </a:r>
          </a:p>
          <a:p>
            <a:pPr marL="285755" indent="-285755"/>
            <a:r>
              <a:rPr lang="en-US" dirty="0"/>
              <a:t>Contains </a:t>
            </a:r>
            <a:r>
              <a:rPr lang="en-US" dirty="0" err="1"/>
              <a:t>Supercaps</a:t>
            </a:r>
            <a:r>
              <a:rPr lang="en-US" dirty="0"/>
              <a:t> Charging modules</a:t>
            </a:r>
          </a:p>
          <a:p>
            <a:pPr marL="285755" indent="-285755"/>
            <a:r>
              <a:rPr lang="en-US" dirty="0"/>
              <a:t>NAND Flash to store DRAM content on power lose</a:t>
            </a:r>
          </a:p>
          <a:p>
            <a:endParaRPr lang="en-US" dirty="0"/>
          </a:p>
        </p:txBody>
      </p:sp>
      <p:pic>
        <p:nvPicPr>
          <p:cNvPr id="4" name="Picture 3">
            <a:extLst>
              <a:ext uri="{FF2B5EF4-FFF2-40B4-BE49-F238E27FC236}">
                <a16:creationId xmlns:a16="http://schemas.microsoft.com/office/drawing/2014/main" id="{5DBEEF8D-9AF3-43BD-BA4C-7E6AF083A855}"/>
              </a:ext>
            </a:extLst>
          </p:cNvPr>
          <p:cNvPicPr>
            <a:picLocks noChangeAspect="1"/>
          </p:cNvPicPr>
          <p:nvPr/>
        </p:nvPicPr>
        <p:blipFill>
          <a:blip r:embed="rId2"/>
          <a:stretch>
            <a:fillRect/>
          </a:stretch>
        </p:blipFill>
        <p:spPr>
          <a:xfrm>
            <a:off x="4199860" y="330199"/>
            <a:ext cx="7922030" cy="5812960"/>
          </a:xfrm>
          <a:prstGeom prst="rect">
            <a:avLst/>
          </a:prstGeom>
        </p:spPr>
      </p:pic>
    </p:spTree>
    <p:extLst>
      <p:ext uri="{BB962C8B-B14F-4D97-AF65-F5344CB8AC3E}">
        <p14:creationId xmlns:p14="http://schemas.microsoft.com/office/powerpoint/2010/main" val="4097926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9E1F-2913-491C-AE42-226F401383F4}"/>
              </a:ext>
            </a:extLst>
          </p:cNvPr>
          <p:cNvSpPr>
            <a:spLocks noGrp="1"/>
          </p:cNvSpPr>
          <p:nvPr>
            <p:ph type="title"/>
          </p:nvPr>
        </p:nvSpPr>
        <p:spPr/>
        <p:txBody>
          <a:bodyPr/>
          <a:lstStyle/>
          <a:p>
            <a:r>
              <a:rPr lang="en-US" dirty="0"/>
              <a:t>Application with PMem</a:t>
            </a:r>
          </a:p>
        </p:txBody>
      </p:sp>
      <p:pic>
        <p:nvPicPr>
          <p:cNvPr id="8" name="Content Placeholder 7">
            <a:extLst>
              <a:ext uri="{FF2B5EF4-FFF2-40B4-BE49-F238E27FC236}">
                <a16:creationId xmlns:a16="http://schemas.microsoft.com/office/drawing/2014/main" id="{D305D110-97FB-4123-9C7B-62499C6A4C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6980" y="666888"/>
            <a:ext cx="4459088" cy="4879757"/>
          </a:xfrm>
        </p:spPr>
      </p:pic>
      <p:sp>
        <p:nvSpPr>
          <p:cNvPr id="9" name="Rectangle 8">
            <a:extLst>
              <a:ext uri="{FF2B5EF4-FFF2-40B4-BE49-F238E27FC236}">
                <a16:creationId xmlns:a16="http://schemas.microsoft.com/office/drawing/2014/main" id="{8E31EBDB-19E6-482B-BC9A-EC7F8FD859C7}"/>
              </a:ext>
            </a:extLst>
          </p:cNvPr>
          <p:cNvSpPr/>
          <p:nvPr/>
        </p:nvSpPr>
        <p:spPr>
          <a:xfrm>
            <a:off x="609443" y="1311356"/>
            <a:ext cx="6092825" cy="2862322"/>
          </a:xfrm>
          <a:prstGeom prst="rect">
            <a:avLst/>
          </a:prstGeom>
        </p:spPr>
        <p:txBody>
          <a:bodyPr>
            <a:spAutoFit/>
          </a:bodyPr>
          <a:lstStyle/>
          <a:p>
            <a:endParaRPr lang="en-US" sz="4000" dirty="0">
              <a:solidFill>
                <a:srgbClr val="000000"/>
              </a:solidFill>
              <a:latin typeface="Gotham Light"/>
            </a:endParaRPr>
          </a:p>
          <a:p>
            <a:pPr marL="342906" indent="-342906">
              <a:buFont typeface="Arial" panose="020B0604020202020204" pitchFamily="34" charset="0"/>
              <a:buChar char="•"/>
            </a:pPr>
            <a:r>
              <a:rPr lang="en-US" sz="2000" b="1" dirty="0">
                <a:solidFill>
                  <a:srgbClr val="000000"/>
                </a:solidFill>
                <a:latin typeface="Gotham Light"/>
              </a:rPr>
              <a:t>vPMem</a:t>
            </a:r>
            <a:r>
              <a:rPr lang="en-US" sz="2000" dirty="0">
                <a:solidFill>
                  <a:srgbClr val="000000"/>
                </a:solidFill>
                <a:latin typeface="Gotham Light"/>
              </a:rPr>
              <a:t> - the memory is exposed to a guest OS as a virtual NVDIMM. This enables the guest OS to use PMem in byte addressable random mode (DAX). </a:t>
            </a:r>
          </a:p>
          <a:p>
            <a:pPr marL="342906" indent="-342906">
              <a:buFont typeface="Arial" panose="020B0604020202020204" pitchFamily="34" charset="0"/>
              <a:buChar char="•"/>
            </a:pPr>
            <a:r>
              <a:rPr lang="en-US" sz="2000" b="1" dirty="0">
                <a:solidFill>
                  <a:srgbClr val="000000"/>
                </a:solidFill>
                <a:latin typeface="Gotham Light"/>
              </a:rPr>
              <a:t>Virtual Persistent Memory Disk (vPMemDisk) </a:t>
            </a:r>
            <a:r>
              <a:rPr lang="en-US" sz="2000" dirty="0">
                <a:solidFill>
                  <a:srgbClr val="000000"/>
                </a:solidFill>
                <a:latin typeface="Gotham Light"/>
              </a:rPr>
              <a:t>- the memory can be accessed by the guest OS as a virtual SCSI device, but the virtual disk is stored in a PMem datastore </a:t>
            </a:r>
          </a:p>
        </p:txBody>
      </p:sp>
    </p:spTree>
    <p:extLst>
      <p:ext uri="{BB962C8B-B14F-4D97-AF65-F5344CB8AC3E}">
        <p14:creationId xmlns:p14="http://schemas.microsoft.com/office/powerpoint/2010/main" val="1839620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ED08-5330-4807-BF23-D8F345C9686C}"/>
              </a:ext>
            </a:extLst>
          </p:cNvPr>
          <p:cNvSpPr>
            <a:spLocks noGrp="1"/>
          </p:cNvSpPr>
          <p:nvPr>
            <p:ph type="title"/>
          </p:nvPr>
        </p:nvSpPr>
        <p:spPr/>
        <p:txBody>
          <a:bodyPr/>
          <a:lstStyle/>
          <a:p>
            <a:r>
              <a:rPr lang="en-US" dirty="0"/>
              <a:t>Virtual Machine Storage Options</a:t>
            </a:r>
          </a:p>
        </p:txBody>
      </p:sp>
      <p:sp>
        <p:nvSpPr>
          <p:cNvPr id="3" name="Content Placeholder 2">
            <a:extLst>
              <a:ext uri="{FF2B5EF4-FFF2-40B4-BE49-F238E27FC236}">
                <a16:creationId xmlns:a16="http://schemas.microsoft.com/office/drawing/2014/main" id="{2721B8BC-A637-4CAB-B412-18E2ECED6D9F}"/>
              </a:ext>
            </a:extLst>
          </p:cNvPr>
          <p:cNvSpPr>
            <a:spLocks noGrp="1"/>
          </p:cNvSpPr>
          <p:nvPr>
            <p:ph idx="1"/>
          </p:nvPr>
        </p:nvSpPr>
        <p:spPr/>
        <p:txBody>
          <a:bodyPr/>
          <a:lstStyle/>
          <a:p>
            <a:r>
              <a:rPr lang="en-US" dirty="0"/>
              <a:t>VMFS (VMWARE VIRTUAL MACHINE FILE SYSTEM)</a:t>
            </a:r>
          </a:p>
          <a:p>
            <a:pPr lvl="1"/>
            <a:r>
              <a:rPr lang="en-US" dirty="0"/>
              <a:t>VMFS version 6, used as the default in vSphere 6.5 and 6.7:</a:t>
            </a:r>
          </a:p>
          <a:p>
            <a:pPr lvl="1"/>
            <a:r>
              <a:rPr lang="en-US" dirty="0"/>
              <a:t>Do not use VMFS3 or VMFS3 upgraded DS</a:t>
            </a:r>
          </a:p>
          <a:p>
            <a:r>
              <a:rPr lang="en-US" dirty="0"/>
              <a:t>NFS:</a:t>
            </a:r>
          </a:p>
          <a:p>
            <a:pPr lvl="1"/>
            <a:r>
              <a:rPr lang="en-US" dirty="0"/>
              <a:t>Fully Supported both by VMware and Microsoft except for shared cluster disks</a:t>
            </a:r>
          </a:p>
          <a:p>
            <a:r>
              <a:rPr lang="en-US" dirty="0"/>
              <a:t>RDM (RAW DEVICE MAPPING):</a:t>
            </a:r>
          </a:p>
          <a:p>
            <a:pPr lvl="1"/>
            <a:r>
              <a:rPr lang="en-US" dirty="0"/>
              <a:t>directly access a volume on the physical storage subsystem without formatting it with VMFS </a:t>
            </a:r>
          </a:p>
          <a:p>
            <a:r>
              <a:rPr lang="en-US" dirty="0"/>
              <a:t>Virtual Volumes:</a:t>
            </a:r>
          </a:p>
          <a:p>
            <a:pPr lvl="1"/>
            <a:r>
              <a:rPr lang="en-US" dirty="0"/>
              <a:t>Direct interaction and exposing capabilities of a storage system</a:t>
            </a:r>
          </a:p>
          <a:p>
            <a:pPr lvl="1"/>
            <a:r>
              <a:rPr lang="en-US" dirty="0"/>
              <a:t>Require VASA provider</a:t>
            </a:r>
          </a:p>
          <a:p>
            <a:endParaRPr lang="en-US" dirty="0"/>
          </a:p>
          <a:p>
            <a:endParaRPr lang="en-US" dirty="0"/>
          </a:p>
        </p:txBody>
      </p:sp>
    </p:spTree>
    <p:extLst>
      <p:ext uri="{BB962C8B-B14F-4D97-AF65-F5344CB8AC3E}">
        <p14:creationId xmlns:p14="http://schemas.microsoft.com/office/powerpoint/2010/main" val="1085502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br>
              <a:rPr lang="en-US" dirty="0"/>
            </a:br>
            <a:r>
              <a:rPr lang="en-US" dirty="0"/>
              <a:t>VMFS or RDM?</a:t>
            </a:r>
          </a:p>
        </p:txBody>
      </p:sp>
      <p:sp>
        <p:nvSpPr>
          <p:cNvPr id="32771" name="Rectangle 12"/>
          <p:cNvSpPr>
            <a:spLocks noGrp="1" noChangeArrowheads="1"/>
          </p:cNvSpPr>
          <p:nvPr>
            <p:ph idx="1"/>
          </p:nvPr>
        </p:nvSpPr>
        <p:spPr/>
        <p:txBody>
          <a:bodyPr/>
          <a:lstStyle/>
          <a:p>
            <a:pPr marL="205798" lvl="1">
              <a:spcBef>
                <a:spcPts val="1080"/>
              </a:spcBef>
              <a:buFont typeface="Arial" panose="020B0604020202020204" pitchFamily="34" charset="0"/>
              <a:buChar char="•"/>
            </a:pPr>
            <a:r>
              <a:rPr lang="en-US" dirty="0"/>
              <a:t>Generally similar performance </a:t>
            </a:r>
            <a:r>
              <a:rPr lang="en-US" dirty="0">
                <a:hlinkClick r:id="rId3"/>
              </a:rPr>
              <a:t>http://www.vmware.com/files/pdf/performance_char_vmfs_rdm.pdf</a:t>
            </a:r>
          </a:p>
          <a:p>
            <a:pPr marL="205798" lvl="1">
              <a:spcBef>
                <a:spcPts val="1080"/>
              </a:spcBef>
              <a:buFont typeface="Arial" panose="020B0604020202020204" pitchFamily="34" charset="0"/>
              <a:buChar char="•"/>
            </a:pPr>
            <a:r>
              <a:rPr lang="en-US" dirty="0"/>
              <a:t>Disk size no longer a limitation of VMFS (62TB from vSphere 5.5)</a:t>
            </a:r>
          </a:p>
          <a:p>
            <a:pPr lvl="1"/>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83578787"/>
              </p:ext>
            </p:extLst>
          </p:nvPr>
        </p:nvGraphicFramePr>
        <p:xfrm>
          <a:off x="683758" y="2630330"/>
          <a:ext cx="9260711" cy="1762762"/>
        </p:xfrm>
        <a:graphic>
          <a:graphicData uri="http://schemas.openxmlformats.org/drawingml/2006/table">
            <a:tbl>
              <a:tblPr firstRow="1" bandRow="1">
                <a:tableStyleId>{EB9631B5-78F2-41C9-869B-9F39066F8104}</a:tableStyleId>
              </a:tblPr>
              <a:tblGrid>
                <a:gridCol w="5282035">
                  <a:extLst>
                    <a:ext uri="{9D8B030D-6E8A-4147-A177-3AD203B41FA5}">
                      <a16:colId xmlns:a16="http://schemas.microsoft.com/office/drawing/2014/main" val="20000"/>
                    </a:ext>
                  </a:extLst>
                </a:gridCol>
                <a:gridCol w="3978676">
                  <a:extLst>
                    <a:ext uri="{9D8B030D-6E8A-4147-A177-3AD203B41FA5}">
                      <a16:colId xmlns:a16="http://schemas.microsoft.com/office/drawing/2014/main" val="20001"/>
                    </a:ext>
                  </a:extLst>
                </a:gridCol>
              </a:tblGrid>
              <a:tr h="285464">
                <a:tc>
                  <a:txBody>
                    <a:bodyPr/>
                    <a:lstStyle/>
                    <a:p>
                      <a:r>
                        <a:rPr lang="en-US" sz="1300" dirty="0"/>
                        <a:t>VMFS</a:t>
                      </a:r>
                      <a:endParaRPr lang="en-US" sz="1300" b="1" dirty="0"/>
                    </a:p>
                  </a:txBody>
                  <a:tcPr marL="82319" marR="82319" marT="41159" marB="41159"/>
                </a:tc>
                <a:tc>
                  <a:txBody>
                    <a:bodyPr/>
                    <a:lstStyle/>
                    <a:p>
                      <a:r>
                        <a:rPr lang="en-US" sz="1300" dirty="0"/>
                        <a:t>RDM</a:t>
                      </a:r>
                      <a:endParaRPr lang="en-US" sz="1300" b="1" dirty="0"/>
                    </a:p>
                  </a:txBody>
                  <a:tcPr marL="82319" marR="82319" marT="41159" marB="41159"/>
                </a:tc>
                <a:extLst>
                  <a:ext uri="{0D108BD9-81ED-4DB2-BD59-A6C34878D82A}">
                    <a16:rowId xmlns:a16="http://schemas.microsoft.com/office/drawing/2014/main" val="10000"/>
                  </a:ext>
                </a:extLst>
              </a:tr>
              <a:tr h="500076">
                <a:tc>
                  <a:txBody>
                    <a:bodyPr/>
                    <a:lstStyle/>
                    <a:p>
                      <a:r>
                        <a:rPr lang="en-US" sz="1300" dirty="0"/>
                        <a:t>Better storage consolidation – multiple</a:t>
                      </a:r>
                      <a:r>
                        <a:rPr lang="en-US" sz="1300" baseline="0" dirty="0"/>
                        <a:t> virtual disks/virtual machines per VMFS LUN. But still can assign one virtual machine per LUN</a:t>
                      </a:r>
                      <a:endParaRPr lang="en-US" sz="1300" b="0" dirty="0">
                        <a:solidFill>
                          <a:schemeClr val="bg2"/>
                        </a:solidFill>
                      </a:endParaRPr>
                    </a:p>
                  </a:txBody>
                  <a:tcPr marL="82319" marR="82319" marT="41159" marB="41159"/>
                </a:tc>
                <a:tc>
                  <a:txBody>
                    <a:bodyPr/>
                    <a:lstStyle/>
                    <a:p>
                      <a:r>
                        <a:rPr lang="en-US" sz="1300" dirty="0"/>
                        <a:t>Enforces 1:1 mapping</a:t>
                      </a:r>
                      <a:r>
                        <a:rPr lang="en-US" sz="1300" baseline="0" dirty="0"/>
                        <a:t> between virtual machine and LUN</a:t>
                      </a:r>
                      <a:endParaRPr lang="en-US" sz="1300" b="0" dirty="0">
                        <a:solidFill>
                          <a:schemeClr val="bg2"/>
                        </a:solidFill>
                      </a:endParaRPr>
                    </a:p>
                  </a:txBody>
                  <a:tcPr marL="82319" marR="82319" marT="41159" marB="41159"/>
                </a:tc>
                <a:extLst>
                  <a:ext uri="{0D108BD9-81ED-4DB2-BD59-A6C34878D82A}">
                    <a16:rowId xmlns:a16="http://schemas.microsoft.com/office/drawing/2014/main" val="10001"/>
                  </a:ext>
                </a:extLst>
              </a:tr>
              <a:tr h="488611">
                <a:tc>
                  <a:txBody>
                    <a:bodyPr/>
                    <a:lstStyle/>
                    <a:p>
                      <a:r>
                        <a:rPr lang="en-US" sz="1300" dirty="0"/>
                        <a:t>Consolidating</a:t>
                      </a:r>
                      <a:r>
                        <a:rPr lang="en-US" sz="1300" baseline="0" dirty="0"/>
                        <a:t> virtual machines in LUN – less likely to reach </a:t>
                      </a:r>
                      <a:r>
                        <a:rPr lang="en-US" sz="1300" dirty="0"/>
                        <a:t>vSphere LUN</a:t>
                      </a:r>
                      <a:r>
                        <a:rPr lang="en-US" sz="1300" baseline="0" dirty="0"/>
                        <a:t> Limit of 255</a:t>
                      </a:r>
                      <a:endParaRPr lang="en-US" sz="1300" b="0" dirty="0">
                        <a:solidFill>
                          <a:schemeClr val="bg2"/>
                        </a:solidFill>
                      </a:endParaRPr>
                    </a:p>
                  </a:txBody>
                  <a:tcPr marL="82319" marR="82319" marT="41159" marB="41159"/>
                </a:tc>
                <a:tc>
                  <a:txBody>
                    <a:bodyPr/>
                    <a:lstStyle/>
                    <a:p>
                      <a:r>
                        <a:rPr lang="en-US" sz="1300" dirty="0"/>
                        <a:t>More</a:t>
                      </a:r>
                      <a:r>
                        <a:rPr lang="en-US" sz="1300" baseline="0" dirty="0"/>
                        <a:t> likely to hit vSphere LUN limit of 255</a:t>
                      </a:r>
                      <a:endParaRPr lang="en-US" sz="1300" b="0" dirty="0">
                        <a:solidFill>
                          <a:schemeClr val="bg2"/>
                        </a:solidFill>
                      </a:endParaRPr>
                    </a:p>
                  </a:txBody>
                  <a:tcPr marL="82319" marR="82319" marT="41159" marB="41159"/>
                </a:tc>
                <a:extLst>
                  <a:ext uri="{0D108BD9-81ED-4DB2-BD59-A6C34878D82A}">
                    <a16:rowId xmlns:a16="http://schemas.microsoft.com/office/drawing/2014/main" val="10002"/>
                  </a:ext>
                </a:extLst>
              </a:tr>
              <a:tr h="488611">
                <a:tc>
                  <a:txBody>
                    <a:bodyPr/>
                    <a:lstStyle/>
                    <a:p>
                      <a:r>
                        <a:rPr lang="en-US" sz="1300" dirty="0"/>
                        <a:t>Manage performance</a:t>
                      </a:r>
                      <a:r>
                        <a:rPr lang="en-US" sz="1300" baseline="0" dirty="0"/>
                        <a:t> – combined IOPS of all virtual machines in LUN  &lt;  IOPS rating of LUN</a:t>
                      </a:r>
                      <a:endParaRPr lang="en-US" sz="1300" b="0" dirty="0">
                        <a:solidFill>
                          <a:schemeClr val="bg2"/>
                        </a:solidFill>
                      </a:endParaRPr>
                    </a:p>
                  </a:txBody>
                  <a:tcPr marL="82319" marR="82319" marT="41159" marB="41159"/>
                </a:tc>
                <a:tc>
                  <a:txBody>
                    <a:bodyPr/>
                    <a:lstStyle/>
                    <a:p>
                      <a:r>
                        <a:rPr lang="en-US" sz="1300" dirty="0"/>
                        <a:t>Not</a:t>
                      </a:r>
                      <a:r>
                        <a:rPr lang="en-US" sz="1300" baseline="0" dirty="0"/>
                        <a:t> impacted by IOPS of other virtual machines</a:t>
                      </a:r>
                      <a:endParaRPr lang="en-US" sz="1300" b="0" dirty="0">
                        <a:solidFill>
                          <a:schemeClr val="bg2"/>
                        </a:solidFill>
                      </a:endParaRPr>
                    </a:p>
                  </a:txBody>
                  <a:tcPr marL="82319" marR="82319" marT="41159" marB="41159"/>
                </a:tc>
                <a:extLst>
                  <a:ext uri="{0D108BD9-81ED-4DB2-BD59-A6C34878D82A}">
                    <a16:rowId xmlns:a16="http://schemas.microsoft.com/office/drawing/2014/main" val="10003"/>
                  </a:ext>
                </a:extLst>
              </a:tr>
            </a:tbl>
          </a:graphicData>
        </a:graphic>
      </p:graphicFrame>
      <p:sp>
        <p:nvSpPr>
          <p:cNvPr id="10" name="Rectangle 9"/>
          <p:cNvSpPr/>
          <p:nvPr/>
        </p:nvSpPr>
        <p:spPr>
          <a:xfrm>
            <a:off x="1156654" y="4383200"/>
            <a:ext cx="8787815" cy="1360244"/>
          </a:xfrm>
          <a:prstGeom prst="rect">
            <a:avLst/>
          </a:prstGeom>
        </p:spPr>
        <p:txBody>
          <a:bodyPr wrap="square">
            <a:spAutoFit/>
          </a:bodyPr>
          <a:lstStyle/>
          <a:p>
            <a:pPr marL="205798" lvl="1" indent="-205798" defTabSz="823194">
              <a:lnSpc>
                <a:spcPct val="90000"/>
              </a:lnSpc>
              <a:spcBef>
                <a:spcPts val="1080"/>
              </a:spcBef>
              <a:buClr>
                <a:srgbClr val="717074">
                  <a:lumMod val="60000"/>
                  <a:lumOff val="40000"/>
                </a:srgbClr>
              </a:buClr>
              <a:buSzPct val="90000"/>
              <a:buFont typeface="Arial" panose="020B0604020202020204" pitchFamily="34" charset="0"/>
              <a:buChar char="•"/>
              <a:defRPr/>
            </a:pPr>
            <a:r>
              <a:rPr lang="en-US" sz="1800" dirty="0">
                <a:solidFill>
                  <a:srgbClr val="717074"/>
                </a:solidFill>
                <a:latin typeface="Arial"/>
              </a:rPr>
              <a:t>When to use raw device mapping (RDM)</a:t>
            </a:r>
          </a:p>
          <a:p>
            <a:pPr marL="452756" lvl="1" indent="-205798" defTabSz="823194">
              <a:lnSpc>
                <a:spcPct val="90000"/>
              </a:lnSpc>
              <a:spcBef>
                <a:spcPts val="720"/>
              </a:spcBef>
              <a:buClr>
                <a:srgbClr val="717074">
                  <a:lumMod val="60000"/>
                  <a:lumOff val="40000"/>
                </a:srgbClr>
              </a:buClr>
              <a:buSzPct val="90000"/>
              <a:buFont typeface="Arial" panose="020B0604020202020204" pitchFamily="34" charset="0"/>
              <a:buChar char="–"/>
              <a:defRPr/>
            </a:pPr>
            <a:r>
              <a:rPr lang="en-US" sz="1620" dirty="0">
                <a:solidFill>
                  <a:srgbClr val="717074"/>
                </a:solidFill>
                <a:latin typeface="Arial"/>
              </a:rPr>
              <a:t>Required for shared-disk failover clustering</a:t>
            </a:r>
          </a:p>
          <a:p>
            <a:pPr marL="452756" lvl="1" indent="-205798" defTabSz="823194">
              <a:lnSpc>
                <a:spcPct val="90000"/>
              </a:lnSpc>
              <a:spcBef>
                <a:spcPts val="720"/>
              </a:spcBef>
              <a:buClr>
                <a:srgbClr val="717074">
                  <a:lumMod val="60000"/>
                  <a:lumOff val="40000"/>
                </a:srgbClr>
              </a:buClr>
              <a:buSzPct val="90000"/>
              <a:buFont typeface="Arial" panose="020B0604020202020204" pitchFamily="34" charset="0"/>
              <a:buChar char="–"/>
              <a:defRPr/>
            </a:pPr>
            <a:r>
              <a:rPr lang="en-US" sz="1620" dirty="0">
                <a:solidFill>
                  <a:srgbClr val="717074"/>
                </a:solidFill>
                <a:latin typeface="Arial"/>
              </a:rPr>
              <a:t>Required by storage vendor for SAN management tools such as backup and snapshots</a:t>
            </a:r>
          </a:p>
          <a:p>
            <a:pPr marL="205798" lvl="1" indent="-205798" defTabSz="823194">
              <a:lnSpc>
                <a:spcPct val="90000"/>
              </a:lnSpc>
              <a:spcBef>
                <a:spcPts val="1080"/>
              </a:spcBef>
              <a:buClr>
                <a:srgbClr val="717074">
                  <a:lumMod val="60000"/>
                  <a:lumOff val="40000"/>
                </a:srgbClr>
              </a:buClr>
              <a:buSzPct val="90000"/>
              <a:buFont typeface="Arial" panose="020B0604020202020204" pitchFamily="34" charset="0"/>
              <a:buChar char="•"/>
              <a:defRPr/>
            </a:pPr>
            <a:r>
              <a:rPr lang="en-US" sz="1800" dirty="0">
                <a:solidFill>
                  <a:srgbClr val="717074"/>
                </a:solidFill>
                <a:latin typeface="Arial"/>
              </a:rPr>
              <a:t>Otherwise use VMFS</a:t>
            </a:r>
          </a:p>
        </p:txBody>
      </p:sp>
      <p:pic>
        <p:nvPicPr>
          <p:cNvPr id="2" name="Picture 1">
            <a:extLst>
              <a:ext uri="{FF2B5EF4-FFF2-40B4-BE49-F238E27FC236}">
                <a16:creationId xmlns:a16="http://schemas.microsoft.com/office/drawing/2014/main" id="{E072AFCF-2DE6-42EB-BED8-8DE5A9D84E09}"/>
              </a:ext>
            </a:extLst>
          </p:cNvPr>
          <p:cNvPicPr>
            <a:picLocks noChangeAspect="1"/>
          </p:cNvPicPr>
          <p:nvPr/>
        </p:nvPicPr>
        <p:blipFill>
          <a:blip r:embed="rId4"/>
          <a:stretch>
            <a:fillRect/>
          </a:stretch>
        </p:blipFill>
        <p:spPr>
          <a:xfrm>
            <a:off x="3948826" y="1090352"/>
            <a:ext cx="7704874" cy="4717624"/>
          </a:xfrm>
          <a:prstGeom prst="rect">
            <a:avLst/>
          </a:prstGeom>
        </p:spPr>
      </p:pic>
    </p:spTree>
    <p:extLst>
      <p:ext uri="{BB962C8B-B14F-4D97-AF65-F5344CB8AC3E}">
        <p14:creationId xmlns:p14="http://schemas.microsoft.com/office/powerpoint/2010/main" val="3839510879"/>
      </p:ext>
    </p:extLst>
  </p:cSld>
  <p:clrMapOvr>
    <a:masterClrMapping/>
  </p:clrMapOvr>
  <mc:AlternateContent xmlns:mc="http://schemas.openxmlformats.org/markup-compatibility/2006" xmlns:p14="http://schemas.microsoft.com/office/powerpoint/2010/main">
    <mc:Choice Requires="p14">
      <p:transition spd="med" p14:dur="700" advTm="12150">
        <p:fade/>
      </p:transition>
    </mc:Choice>
    <mc:Fallback xmlns="">
      <p:transition spd="med" advTm="121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“Thick” vs “Thin”</a:t>
            </a:r>
          </a:p>
        </p:txBody>
      </p:sp>
      <p:sp>
        <p:nvSpPr>
          <p:cNvPr id="7" name="Rectangle 5"/>
          <p:cNvSpPr txBox="1">
            <a:spLocks noChangeArrowheads="1"/>
          </p:cNvSpPr>
          <p:nvPr/>
        </p:nvSpPr>
        <p:spPr bwMode="auto">
          <a:xfrm>
            <a:off x="840702" y="1961149"/>
            <a:ext cx="4870382" cy="373880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57248" indent="-257248" defTabSz="823194" eaLnBrk="0" hangingPunct="0">
              <a:lnSpc>
                <a:spcPts val="2159"/>
              </a:lnSpc>
              <a:spcBef>
                <a:spcPts val="900"/>
              </a:spcBef>
              <a:buClr>
                <a:srgbClr val="00709E"/>
              </a:buClr>
              <a:buSzPct val="115000"/>
              <a:buFont typeface="Arial"/>
              <a:buChar char="•"/>
            </a:pPr>
            <a:r>
              <a:rPr lang="en-US" sz="1440" kern="0" dirty="0">
                <a:solidFill>
                  <a:prstClr val="white">
                    <a:lumMod val="50000"/>
                  </a:prstClr>
                </a:solidFill>
                <a:latin typeface="Arial"/>
                <a:cs typeface="ＭＳ Ｐゴシック" pitchFamily="-110" charset="-128"/>
              </a:rPr>
              <a:t>Thin (Fully Inflated and Zeroed) Disk Performance = Thick Eager Zero Disk</a:t>
            </a:r>
            <a:endParaRPr lang="en-US" sz="1440" kern="0" dirty="0">
              <a:solidFill>
                <a:prstClr val="white">
                  <a:lumMod val="50000"/>
                </a:prstClr>
              </a:solidFill>
              <a:latin typeface="Arial"/>
            </a:endParaRPr>
          </a:p>
          <a:p>
            <a:pPr marL="257248" indent="-257248" defTabSz="823194" eaLnBrk="0" hangingPunct="0">
              <a:lnSpc>
                <a:spcPts val="2159"/>
              </a:lnSpc>
              <a:spcBef>
                <a:spcPts val="900"/>
              </a:spcBef>
              <a:buClr>
                <a:srgbClr val="00709E"/>
              </a:buClr>
              <a:buSzPct val="115000"/>
              <a:buFont typeface="Arial"/>
              <a:buChar char="•"/>
            </a:pPr>
            <a:r>
              <a:rPr lang="en-US" sz="1440" kern="0" dirty="0">
                <a:solidFill>
                  <a:prstClr val="white">
                    <a:lumMod val="50000"/>
                  </a:prstClr>
                </a:solidFill>
                <a:latin typeface="Arial"/>
              </a:rPr>
              <a:t>Performance impact due to zeroing, not result of allocation of new blocks</a:t>
            </a:r>
          </a:p>
          <a:p>
            <a:pPr marL="257248" indent="-257248" defTabSz="823194" eaLnBrk="0" hangingPunct="0">
              <a:lnSpc>
                <a:spcPts val="2159"/>
              </a:lnSpc>
              <a:spcBef>
                <a:spcPts val="900"/>
              </a:spcBef>
              <a:buClr>
                <a:srgbClr val="00709E"/>
              </a:buClr>
              <a:buSzPct val="115000"/>
              <a:buFont typeface="Arial"/>
              <a:buChar char="•"/>
            </a:pPr>
            <a:r>
              <a:rPr lang="en-US" sz="1440" kern="0" dirty="0">
                <a:solidFill>
                  <a:prstClr val="white">
                    <a:lumMod val="50000"/>
                  </a:prstClr>
                </a:solidFill>
                <a:latin typeface="Arial"/>
              </a:rPr>
              <a:t>To get maximum performance from the </a:t>
            </a:r>
            <a:r>
              <a:rPr lang="en-US" sz="1440" u="sng" kern="0" dirty="0">
                <a:solidFill>
                  <a:prstClr val="white">
                    <a:lumMod val="50000"/>
                  </a:prstClr>
                </a:solidFill>
                <a:latin typeface="Arial"/>
              </a:rPr>
              <a:t>start</a:t>
            </a:r>
            <a:r>
              <a:rPr lang="en-US" sz="1440" kern="0" dirty="0">
                <a:solidFill>
                  <a:prstClr val="white">
                    <a:lumMod val="50000"/>
                  </a:prstClr>
                </a:solidFill>
                <a:latin typeface="Arial"/>
              </a:rPr>
              <a:t>, must use Thick </a:t>
            </a:r>
            <a:r>
              <a:rPr lang="en-US" sz="1440" u="sng" kern="0" dirty="0">
                <a:solidFill>
                  <a:prstClr val="white">
                    <a:lumMod val="50000"/>
                  </a:prstClr>
                </a:solidFill>
                <a:latin typeface="Arial"/>
              </a:rPr>
              <a:t>Eager Zero</a:t>
            </a:r>
            <a:r>
              <a:rPr lang="en-US" sz="1440" kern="0" dirty="0">
                <a:solidFill>
                  <a:prstClr val="white">
                    <a:lumMod val="50000"/>
                  </a:prstClr>
                </a:solidFill>
                <a:latin typeface="Arial"/>
              </a:rPr>
              <a:t> Disks (think Business Critical Apps)</a:t>
            </a:r>
          </a:p>
          <a:p>
            <a:pPr marL="257248" indent="-257248" defTabSz="823194" eaLnBrk="0" hangingPunct="0">
              <a:lnSpc>
                <a:spcPts val="2159"/>
              </a:lnSpc>
              <a:spcBef>
                <a:spcPts val="900"/>
              </a:spcBef>
              <a:buClr>
                <a:srgbClr val="00709E"/>
              </a:buClr>
              <a:buSzPct val="115000"/>
              <a:buFont typeface="Arial"/>
              <a:buChar char="•"/>
            </a:pPr>
            <a:r>
              <a:rPr lang="en-US" sz="1440" kern="0" dirty="0">
                <a:solidFill>
                  <a:prstClr val="white">
                    <a:lumMod val="50000"/>
                  </a:prstClr>
                </a:solidFill>
                <a:latin typeface="Arial"/>
              </a:rPr>
              <a:t>Maximum Performance happens eventually, but when using lazy zeroing, zeroing needs to occur before you can get maximum performance</a:t>
            </a:r>
          </a:p>
        </p:txBody>
      </p:sp>
      <p:sp>
        <p:nvSpPr>
          <p:cNvPr id="14" name="TextBox 13"/>
          <p:cNvSpPr txBox="1"/>
          <p:nvPr/>
        </p:nvSpPr>
        <p:spPr>
          <a:xfrm>
            <a:off x="6292696" y="5699951"/>
            <a:ext cx="3936399" cy="286232"/>
          </a:xfrm>
          <a:prstGeom prst="rect">
            <a:avLst/>
          </a:prstGeom>
          <a:noFill/>
        </p:spPr>
        <p:txBody>
          <a:bodyPr wrap="none" rtlCol="0">
            <a:spAutoFit/>
          </a:bodyPr>
          <a:lstStyle/>
          <a:p>
            <a:pPr defTabSz="823194"/>
            <a:r>
              <a:rPr lang="en-US" sz="1260" dirty="0">
                <a:solidFill>
                  <a:srgbClr val="FFFFFF"/>
                </a:solidFill>
                <a:latin typeface="Arial"/>
              </a:rPr>
              <a:t>http://www.vmware.com/pdf/vsp_4_thinprov_perf.pdf</a:t>
            </a:r>
          </a:p>
        </p:txBody>
      </p:sp>
      <p:sp>
        <p:nvSpPr>
          <p:cNvPr id="9" name="Rectangle 8"/>
          <p:cNvSpPr/>
          <p:nvPr/>
        </p:nvSpPr>
        <p:spPr>
          <a:xfrm>
            <a:off x="877522" y="5544560"/>
            <a:ext cx="6548161" cy="590931"/>
          </a:xfrm>
          <a:prstGeom prst="rect">
            <a:avLst/>
          </a:prstGeom>
          <a:solidFill>
            <a:schemeClr val="accent3"/>
          </a:solidFill>
        </p:spPr>
        <p:txBody>
          <a:bodyPr wrap="square">
            <a:spAutoFit/>
          </a:bodyPr>
          <a:lstStyle/>
          <a:p>
            <a:pPr algn="ctr" defTabSz="822986"/>
            <a:r>
              <a:rPr lang="en-US" sz="1620" b="1" i="1" kern="0" dirty="0">
                <a:solidFill>
                  <a:prstClr val="white"/>
                </a:solidFill>
                <a:latin typeface="Arial"/>
              </a:rPr>
              <a:t>Choose Storage which supports VMware </a:t>
            </a:r>
            <a:r>
              <a:rPr lang="en-US" sz="1620" b="1" i="1" kern="0" dirty="0" err="1">
                <a:solidFill>
                  <a:prstClr val="white"/>
                </a:solidFill>
                <a:latin typeface="Arial"/>
              </a:rPr>
              <a:t>vStorage</a:t>
            </a:r>
            <a:r>
              <a:rPr lang="en-US" sz="1620" b="1" i="1" kern="0" dirty="0">
                <a:solidFill>
                  <a:prstClr val="white"/>
                </a:solidFill>
                <a:latin typeface="Arial"/>
              </a:rPr>
              <a:t> APIs for Array Integration (VAAI)</a:t>
            </a:r>
          </a:p>
        </p:txBody>
      </p:sp>
      <p:pic>
        <p:nvPicPr>
          <p:cNvPr id="13" name="Content Placeholder 9">
            <a:extLst>
              <a:ext uri="{FF2B5EF4-FFF2-40B4-BE49-F238E27FC236}">
                <a16:creationId xmlns:a16="http://schemas.microsoft.com/office/drawing/2014/main" id="{3A03D3A0-CACC-454C-A060-88006B2DC834}"/>
              </a:ext>
            </a:extLst>
          </p:cNvPr>
          <p:cNvPicPr>
            <a:picLocks/>
          </p:cNvPicPr>
          <p:nvPr/>
        </p:nvPicPr>
        <p:blipFill>
          <a:blip r:embed="rId4" cstate="print"/>
          <a:srcRect l="-311" r="30433" b="4451"/>
          <a:stretch>
            <a:fillRect/>
          </a:stretch>
        </p:blipFill>
        <p:spPr bwMode="auto">
          <a:xfrm>
            <a:off x="5824908" y="1438011"/>
            <a:ext cx="5755907" cy="4117525"/>
          </a:xfrm>
          <a:prstGeom prst="rect">
            <a:avLst/>
          </a:prstGeom>
          <a:noFill/>
        </p:spPr>
      </p:pic>
      <p:sp>
        <p:nvSpPr>
          <p:cNvPr id="15" name="TextBox 14">
            <a:extLst>
              <a:ext uri="{FF2B5EF4-FFF2-40B4-BE49-F238E27FC236}">
                <a16:creationId xmlns:a16="http://schemas.microsoft.com/office/drawing/2014/main" id="{9B13E9A0-E5CA-4D19-A505-93F9A10D73A2}"/>
              </a:ext>
            </a:extLst>
          </p:cNvPr>
          <p:cNvSpPr txBox="1"/>
          <p:nvPr/>
        </p:nvSpPr>
        <p:spPr>
          <a:xfrm>
            <a:off x="7556440" y="1186100"/>
            <a:ext cx="2968423" cy="313932"/>
          </a:xfrm>
          <a:prstGeom prst="rect">
            <a:avLst/>
          </a:prstGeom>
          <a:noFill/>
        </p:spPr>
        <p:txBody>
          <a:bodyPr wrap="square" rtlCol="0">
            <a:spAutoFit/>
          </a:bodyPr>
          <a:lstStyle/>
          <a:p>
            <a:pPr defTabSz="823194"/>
            <a:r>
              <a:rPr lang="en-US" sz="1440" dirty="0">
                <a:solidFill>
                  <a:srgbClr val="333333"/>
                </a:solidFill>
                <a:latin typeface="Arial"/>
              </a:rPr>
              <a:t>MBs I/O Throughput</a:t>
            </a:r>
          </a:p>
        </p:txBody>
      </p:sp>
      <p:pic>
        <p:nvPicPr>
          <p:cNvPr id="16" name="Content Placeholder 9">
            <a:extLst>
              <a:ext uri="{FF2B5EF4-FFF2-40B4-BE49-F238E27FC236}">
                <a16:creationId xmlns:a16="http://schemas.microsoft.com/office/drawing/2014/main" id="{3050EAE9-F3BF-4F71-A0F5-D91585F9E6CC}"/>
              </a:ext>
            </a:extLst>
          </p:cNvPr>
          <p:cNvPicPr>
            <a:picLocks/>
          </p:cNvPicPr>
          <p:nvPr/>
        </p:nvPicPr>
        <p:blipFill>
          <a:blip r:embed="rId4" cstate="print"/>
          <a:srcRect l="68002" t="32623" r="684" b="30552"/>
          <a:stretch>
            <a:fillRect/>
          </a:stretch>
        </p:blipFill>
        <p:spPr bwMode="auto">
          <a:xfrm>
            <a:off x="9675011" y="3735886"/>
            <a:ext cx="1809550" cy="133953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874659669"/>
      </p:ext>
    </p:extLst>
  </p:cSld>
  <p:clrMapOvr>
    <a:masterClrMapping/>
  </p:clrMapOvr>
  <p:transition advTm="168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E6E4-E1E4-40E2-BA6A-2AD8A088E966}"/>
              </a:ext>
            </a:extLst>
          </p:cNvPr>
          <p:cNvSpPr>
            <a:spLocks noGrp="1"/>
          </p:cNvSpPr>
          <p:nvPr>
            <p:ph type="title"/>
          </p:nvPr>
        </p:nvSpPr>
        <p:spPr/>
        <p:txBody>
          <a:bodyPr/>
          <a:lstStyle/>
          <a:p>
            <a:r>
              <a:rPr lang="en-US" dirty="0"/>
              <a:t>VSPHERE VIRTUAL VOLUME</a:t>
            </a:r>
          </a:p>
        </p:txBody>
      </p:sp>
      <p:sp>
        <p:nvSpPr>
          <p:cNvPr id="3" name="Content Placeholder 2">
            <a:extLst>
              <a:ext uri="{FF2B5EF4-FFF2-40B4-BE49-F238E27FC236}">
                <a16:creationId xmlns:a16="http://schemas.microsoft.com/office/drawing/2014/main" id="{C232BFA5-C761-4D3B-86BD-4507AF7A02BE}"/>
              </a:ext>
            </a:extLst>
          </p:cNvPr>
          <p:cNvSpPr>
            <a:spLocks noGrp="1"/>
          </p:cNvSpPr>
          <p:nvPr>
            <p:ph idx="1"/>
          </p:nvPr>
        </p:nvSpPr>
        <p:spPr/>
        <p:txBody>
          <a:bodyPr/>
          <a:lstStyle/>
          <a:p>
            <a:endParaRPr lang="en-US" dirty="0"/>
          </a:p>
          <a:p>
            <a:r>
              <a:rPr lang="en-US" dirty="0" err="1"/>
              <a:t>VVols</a:t>
            </a:r>
            <a:r>
              <a:rPr lang="en-US" dirty="0"/>
              <a:t> defines a new virtual disk container (the virtual volume) that is independent of the underlying physical storage representation (LUN, file system, object, and so on.). It </a:t>
            </a:r>
          </a:p>
          <a:p>
            <a:endParaRPr lang="en-US" dirty="0"/>
          </a:p>
          <a:p>
            <a:r>
              <a:rPr lang="en-US" dirty="0"/>
              <a:t>Storage Policy- Based Management (SPBM) </a:t>
            </a:r>
          </a:p>
          <a:p>
            <a:endParaRPr lang="en-US" dirty="0"/>
          </a:p>
          <a:p>
            <a:r>
              <a:rPr lang="en-US" dirty="0"/>
              <a:t>Array-based replication starting from VVol 2.0 (vSphere 6.5) </a:t>
            </a:r>
          </a:p>
          <a:p>
            <a:endParaRPr lang="en-US" dirty="0"/>
          </a:p>
          <a:p>
            <a:r>
              <a:rPr lang="en-US" dirty="0"/>
              <a:t>Support for SCSI-3 persistent reservation starting from vSphere 6.7 </a:t>
            </a:r>
          </a:p>
          <a:p>
            <a:r>
              <a:rPr lang="en-US" dirty="0"/>
              <a:t>VASA support from the storage vendor is required for vSphere to leverage VVol. </a:t>
            </a:r>
          </a:p>
        </p:txBody>
      </p:sp>
    </p:spTree>
    <p:extLst>
      <p:ext uri="{BB962C8B-B14F-4D97-AF65-F5344CB8AC3E}">
        <p14:creationId xmlns:p14="http://schemas.microsoft.com/office/powerpoint/2010/main" val="2014559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1E18-84E3-4258-BAA8-9DE979AD9862}"/>
              </a:ext>
            </a:extLst>
          </p:cNvPr>
          <p:cNvSpPr>
            <a:spLocks noGrp="1"/>
          </p:cNvSpPr>
          <p:nvPr>
            <p:ph type="title"/>
          </p:nvPr>
        </p:nvSpPr>
        <p:spPr/>
        <p:txBody>
          <a:bodyPr/>
          <a:lstStyle/>
          <a:p>
            <a:r>
              <a:rPr lang="en-US" dirty="0"/>
              <a:t>VMWARE VSAN</a:t>
            </a:r>
          </a:p>
        </p:txBody>
      </p:sp>
      <p:sp>
        <p:nvSpPr>
          <p:cNvPr id="3" name="Content Placeholder 2">
            <a:extLst>
              <a:ext uri="{FF2B5EF4-FFF2-40B4-BE49-F238E27FC236}">
                <a16:creationId xmlns:a16="http://schemas.microsoft.com/office/drawing/2014/main" id="{BCEC5149-0362-4091-8583-CA75F267B1C4}"/>
              </a:ext>
            </a:extLst>
          </p:cNvPr>
          <p:cNvSpPr>
            <a:spLocks noGrp="1"/>
          </p:cNvSpPr>
          <p:nvPr>
            <p:ph idx="1"/>
          </p:nvPr>
        </p:nvSpPr>
        <p:spPr/>
        <p:txBody>
          <a:bodyPr/>
          <a:lstStyle/>
          <a:p>
            <a:pPr marL="0" indent="0">
              <a:buNone/>
            </a:pPr>
            <a:r>
              <a:rPr lang="en-US" dirty="0"/>
              <a:t>VMware software-defined storage solution for hyper-converged infrastructure (HCI)</a:t>
            </a:r>
          </a:p>
          <a:p>
            <a:pPr lvl="1"/>
            <a:endParaRPr lang="en-US" dirty="0"/>
          </a:p>
          <a:p>
            <a:r>
              <a:rPr lang="en-US" dirty="0"/>
              <a:t>Consider to use All-Flash vSAN, preferably with </a:t>
            </a:r>
            <a:r>
              <a:rPr lang="en-US" dirty="0" err="1"/>
              <a:t>NVMe</a:t>
            </a:r>
            <a:r>
              <a:rPr lang="en-US" dirty="0"/>
              <a:t> drives</a:t>
            </a:r>
          </a:p>
          <a:p>
            <a:r>
              <a:rPr lang="en-US" dirty="0"/>
              <a:t>Use at least FTT = 1</a:t>
            </a:r>
          </a:p>
          <a:p>
            <a:r>
              <a:rPr lang="en-US" dirty="0"/>
              <a:t>Use RAID1 for SQL Server data, log files and </a:t>
            </a:r>
            <a:r>
              <a:rPr lang="en-US" dirty="0" err="1"/>
              <a:t>tempdb</a:t>
            </a:r>
            <a:endParaRPr lang="en-US" dirty="0"/>
          </a:p>
          <a:p>
            <a:r>
              <a:rPr lang="en-US" dirty="0"/>
              <a:t>Object space reservation =100%</a:t>
            </a:r>
          </a:p>
          <a:p>
            <a:r>
              <a:rPr lang="en-US" dirty="0"/>
              <a:t>Use multiple VMDK per workload attached to different PVSCSI controllers</a:t>
            </a:r>
          </a:p>
          <a:p>
            <a:r>
              <a:rPr lang="en-US" dirty="0"/>
              <a:t> Redundant and high-performance (at least 10 Gbit) vSAN network</a:t>
            </a:r>
          </a:p>
        </p:txBody>
      </p:sp>
    </p:spTree>
    <p:extLst>
      <p:ext uri="{BB962C8B-B14F-4D97-AF65-F5344CB8AC3E}">
        <p14:creationId xmlns:p14="http://schemas.microsoft.com/office/powerpoint/2010/main" val="2737383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7750-D832-4D23-A960-144C15B26F02}"/>
              </a:ext>
            </a:extLst>
          </p:cNvPr>
          <p:cNvSpPr>
            <a:spLocks noGrp="1"/>
          </p:cNvSpPr>
          <p:nvPr>
            <p:ph type="title"/>
          </p:nvPr>
        </p:nvSpPr>
        <p:spPr/>
        <p:txBody>
          <a:bodyPr/>
          <a:lstStyle/>
          <a:p>
            <a:r>
              <a:rPr lang="en-US" dirty="0"/>
              <a:t>Storage Best Practices</a:t>
            </a:r>
          </a:p>
        </p:txBody>
      </p:sp>
      <p:sp>
        <p:nvSpPr>
          <p:cNvPr id="3" name="Content Placeholder 2">
            <a:extLst>
              <a:ext uri="{FF2B5EF4-FFF2-40B4-BE49-F238E27FC236}">
                <a16:creationId xmlns:a16="http://schemas.microsoft.com/office/drawing/2014/main" id="{770FD75D-FF20-4BAD-96C2-A04885D9571B}"/>
              </a:ext>
            </a:extLst>
          </p:cNvPr>
          <p:cNvSpPr>
            <a:spLocks noGrp="1"/>
          </p:cNvSpPr>
          <p:nvPr>
            <p:ph idx="1"/>
          </p:nvPr>
        </p:nvSpPr>
        <p:spPr/>
        <p:txBody>
          <a:bodyPr/>
          <a:lstStyle/>
          <a:p>
            <a:r>
              <a:rPr lang="en-US" dirty="0"/>
              <a:t>Partition Alignment (default to 1 MB boundaries)</a:t>
            </a:r>
          </a:p>
          <a:p>
            <a:r>
              <a:rPr lang="en-US" dirty="0"/>
              <a:t>Eager zeroed thick or thin</a:t>
            </a:r>
          </a:p>
          <a:p>
            <a:r>
              <a:rPr lang="en-US" dirty="0"/>
              <a:t>Separate the workload between VMDKs (up to 256 in vSphere 6.7)</a:t>
            </a:r>
          </a:p>
          <a:p>
            <a:r>
              <a:rPr lang="en-US" dirty="0"/>
              <a:t>Use PVSCSI virtual controller (up to 4 per VM) / Configure Controller queue in Guest OS</a:t>
            </a:r>
          </a:p>
          <a:p>
            <a:r>
              <a:rPr lang="en-US" dirty="0"/>
              <a:t>Monitor Queue Depth on ESXi host (DAVG + KAVG == GAVG; KAVG ~0; DAVG – time to send IOPS to Storage and back including SAN delays):</a:t>
            </a:r>
          </a:p>
          <a:p>
            <a:endParaRPr lang="en-US" dirty="0"/>
          </a:p>
          <a:p>
            <a:endParaRPr lang="en-US" dirty="0"/>
          </a:p>
          <a:p>
            <a:endParaRPr lang="en-US" dirty="0"/>
          </a:p>
          <a:p>
            <a:r>
              <a:rPr lang="en-US" dirty="0"/>
              <a:t>Limit the use of snapshots (VM based backup using snapshots should be avoided)</a:t>
            </a:r>
          </a:p>
          <a:p>
            <a:endParaRPr lang="en-US" dirty="0"/>
          </a:p>
          <a:p>
            <a:endParaRPr lang="en-US" dirty="0"/>
          </a:p>
          <a:p>
            <a:endParaRPr lang="en-US" dirty="0"/>
          </a:p>
          <a:p>
            <a:endParaRPr lang="en-US" dirty="0"/>
          </a:p>
        </p:txBody>
      </p:sp>
      <p:pic>
        <p:nvPicPr>
          <p:cNvPr id="5" name="Picture 4" descr="A picture containing meter, monitor, black, screen&#10;&#10;Description automatically generated">
            <a:extLst>
              <a:ext uri="{FF2B5EF4-FFF2-40B4-BE49-F238E27FC236}">
                <a16:creationId xmlns:a16="http://schemas.microsoft.com/office/drawing/2014/main" id="{6503FAB6-4164-495F-A3F7-9403F4CAE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909" y="4030979"/>
            <a:ext cx="2867025" cy="981075"/>
          </a:xfrm>
          <a:prstGeom prst="rect">
            <a:avLst/>
          </a:prstGeom>
        </p:spPr>
      </p:pic>
    </p:spTree>
    <p:extLst>
      <p:ext uri="{BB962C8B-B14F-4D97-AF65-F5344CB8AC3E}">
        <p14:creationId xmlns:p14="http://schemas.microsoft.com/office/powerpoint/2010/main" val="371016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A810-0CAB-4C99-85A0-EAB81CD68181}"/>
              </a:ext>
            </a:extLst>
          </p:cNvPr>
          <p:cNvSpPr>
            <a:spLocks noGrp="1"/>
          </p:cNvSpPr>
          <p:nvPr>
            <p:ph type="title"/>
          </p:nvPr>
        </p:nvSpPr>
        <p:spPr/>
        <p:txBody>
          <a:bodyPr/>
          <a:lstStyle/>
          <a:p>
            <a:r>
              <a:rPr lang="en-US" dirty="0"/>
              <a:t>Network Virtualization</a:t>
            </a:r>
          </a:p>
        </p:txBody>
      </p:sp>
      <p:pic>
        <p:nvPicPr>
          <p:cNvPr id="4" name="Content Placeholder 3">
            <a:extLst>
              <a:ext uri="{FF2B5EF4-FFF2-40B4-BE49-F238E27FC236}">
                <a16:creationId xmlns:a16="http://schemas.microsoft.com/office/drawing/2014/main" id="{78FD01AC-1EF3-49EF-82A8-37F51D70F4EC}"/>
              </a:ext>
            </a:extLst>
          </p:cNvPr>
          <p:cNvPicPr>
            <a:picLocks noGrp="1" noChangeAspect="1"/>
          </p:cNvPicPr>
          <p:nvPr>
            <p:ph idx="1"/>
          </p:nvPr>
        </p:nvPicPr>
        <p:blipFill>
          <a:blip r:embed="rId2"/>
          <a:stretch>
            <a:fillRect/>
          </a:stretch>
        </p:blipFill>
        <p:spPr>
          <a:xfrm>
            <a:off x="2831809" y="1676400"/>
            <a:ext cx="6525208" cy="4343401"/>
          </a:xfrm>
          <a:prstGeom prst="rect">
            <a:avLst/>
          </a:prstGeom>
        </p:spPr>
      </p:pic>
    </p:spTree>
    <p:extLst>
      <p:ext uri="{BB962C8B-B14F-4D97-AF65-F5344CB8AC3E}">
        <p14:creationId xmlns:p14="http://schemas.microsoft.com/office/powerpoint/2010/main" val="2642498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6344-CF91-48D8-80AB-7B89D6153A20}"/>
              </a:ext>
            </a:extLst>
          </p:cNvPr>
          <p:cNvSpPr>
            <a:spLocks noGrp="1"/>
          </p:cNvSpPr>
          <p:nvPr>
            <p:ph type="title"/>
          </p:nvPr>
        </p:nvSpPr>
        <p:spPr/>
        <p:txBody>
          <a:bodyPr/>
          <a:lstStyle/>
          <a:p>
            <a:r>
              <a:rPr lang="en-US" dirty="0"/>
              <a:t>Networking Recommendations</a:t>
            </a:r>
          </a:p>
        </p:txBody>
      </p:sp>
      <p:sp>
        <p:nvSpPr>
          <p:cNvPr id="3" name="Content Placeholder 2">
            <a:extLst>
              <a:ext uri="{FF2B5EF4-FFF2-40B4-BE49-F238E27FC236}">
                <a16:creationId xmlns:a16="http://schemas.microsoft.com/office/drawing/2014/main" id="{3118B98C-4185-4B17-BC66-BE1C99E9FE7F}"/>
              </a:ext>
            </a:extLst>
          </p:cNvPr>
          <p:cNvSpPr>
            <a:spLocks noGrp="1"/>
          </p:cNvSpPr>
          <p:nvPr>
            <p:ph idx="1"/>
          </p:nvPr>
        </p:nvSpPr>
        <p:spPr/>
        <p:txBody>
          <a:bodyPr/>
          <a:lstStyle/>
          <a:p>
            <a:r>
              <a:rPr lang="en-US" dirty="0"/>
              <a:t>Separate traffic between different port groups and physical NICs</a:t>
            </a:r>
          </a:p>
          <a:p>
            <a:r>
              <a:rPr lang="en-US" dirty="0"/>
              <a:t>Use jumbo frame for vMotion (not needed/hard to consistently configure for VM networks)</a:t>
            </a:r>
          </a:p>
          <a:p>
            <a:r>
              <a:rPr lang="en-US" dirty="0"/>
              <a:t>10 GE vMotion network or higher</a:t>
            </a:r>
          </a:p>
          <a:p>
            <a:r>
              <a:rPr lang="en-US" dirty="0"/>
              <a:t>VMXNET3 and </a:t>
            </a:r>
            <a:r>
              <a:rPr lang="en-US" b="1" dirty="0"/>
              <a:t>latest</a:t>
            </a:r>
            <a:r>
              <a:rPr lang="en-US" dirty="0"/>
              <a:t> VMware Tools</a:t>
            </a:r>
          </a:p>
        </p:txBody>
      </p:sp>
    </p:spTree>
    <p:extLst>
      <p:ext uri="{BB962C8B-B14F-4D97-AF65-F5344CB8AC3E}">
        <p14:creationId xmlns:p14="http://schemas.microsoft.com/office/powerpoint/2010/main" val="133342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17" y="1300320"/>
            <a:ext cx="8331440" cy="1524000"/>
          </a:xfrm>
        </p:spPr>
        <p:txBody>
          <a:bodyPr>
            <a:normAutofit fontScale="90000"/>
          </a:bodyPr>
          <a:lstStyle/>
          <a:p>
            <a:r>
              <a:rPr lang="en-US" dirty="0"/>
              <a:t>Clustering SQL Server on vSphere</a:t>
            </a:r>
            <a:br>
              <a:rPr lang="en-US" dirty="0"/>
            </a:br>
            <a:endParaRPr lang="en-US" dirty="0"/>
          </a:p>
        </p:txBody>
      </p:sp>
      <p:pic>
        <p:nvPicPr>
          <p:cNvPr id="3" name="Picture 2">
            <a:extLst>
              <a:ext uri="{FF2B5EF4-FFF2-40B4-BE49-F238E27FC236}">
                <a16:creationId xmlns:a16="http://schemas.microsoft.com/office/drawing/2014/main" id="{BA2BB5F2-BF39-4AD4-8306-FD5C99B0312E}"/>
              </a:ext>
            </a:extLst>
          </p:cNvPr>
          <p:cNvPicPr>
            <a:picLocks noChangeAspect="1"/>
          </p:cNvPicPr>
          <p:nvPr/>
        </p:nvPicPr>
        <p:blipFill>
          <a:blip r:embed="rId2"/>
          <a:stretch>
            <a:fillRect/>
          </a:stretch>
        </p:blipFill>
        <p:spPr>
          <a:xfrm>
            <a:off x="9836804" y="6435145"/>
            <a:ext cx="1680000" cy="422857"/>
          </a:xfrm>
          <a:prstGeom prst="rect">
            <a:avLst/>
          </a:prstGeom>
        </p:spPr>
      </p:pic>
    </p:spTree>
    <p:extLst>
      <p:ext uri="{BB962C8B-B14F-4D97-AF65-F5344CB8AC3E}">
        <p14:creationId xmlns:p14="http://schemas.microsoft.com/office/powerpoint/2010/main" val="774263650"/>
      </p:ext>
    </p:extLst>
  </p:cSld>
  <p:clrMapOvr>
    <a:masterClrMapping/>
  </p:clrMapOvr>
  <mc:AlternateContent xmlns:mc="http://schemas.openxmlformats.org/markup-compatibility/2006" xmlns:p14="http://schemas.microsoft.com/office/powerpoint/2010/main">
    <mc:Choice Requires="p14">
      <p:transition spd="slow" p14:dur="2000" advTm="9195"/>
    </mc:Choice>
    <mc:Fallback xmlns="">
      <p:transition spd="slow" advTm="9195"/>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8FBF-158F-4B96-9DB2-037DB8B30CBB}"/>
              </a:ext>
            </a:extLst>
          </p:cNvPr>
          <p:cNvSpPr>
            <a:spLocks noGrp="1"/>
          </p:cNvSpPr>
          <p:nvPr>
            <p:ph type="title"/>
          </p:nvPr>
        </p:nvSpPr>
        <p:spPr/>
        <p:txBody>
          <a:bodyPr/>
          <a:lstStyle/>
          <a:p>
            <a:r>
              <a:rPr lang="en-US" dirty="0"/>
              <a:t>vSphere Security</a:t>
            </a:r>
          </a:p>
        </p:txBody>
      </p:sp>
      <p:sp>
        <p:nvSpPr>
          <p:cNvPr id="3" name="Content Placeholder 2">
            <a:extLst>
              <a:ext uri="{FF2B5EF4-FFF2-40B4-BE49-F238E27FC236}">
                <a16:creationId xmlns:a16="http://schemas.microsoft.com/office/drawing/2014/main" id="{8DF61B1E-3EC9-4DAE-B04F-981112486D0B}"/>
              </a:ext>
            </a:extLst>
          </p:cNvPr>
          <p:cNvSpPr>
            <a:spLocks noGrp="1"/>
          </p:cNvSpPr>
          <p:nvPr>
            <p:ph idx="1"/>
          </p:nvPr>
        </p:nvSpPr>
        <p:spPr/>
        <p:txBody>
          <a:bodyPr/>
          <a:lstStyle/>
          <a:p>
            <a:r>
              <a:rPr lang="en-US" dirty="0"/>
              <a:t>Virtual Machine Encryption</a:t>
            </a:r>
          </a:p>
          <a:p>
            <a:r>
              <a:rPr lang="en-US" dirty="0"/>
              <a:t>vSphere 6.7. New Security Features </a:t>
            </a:r>
          </a:p>
          <a:p>
            <a:pPr lvl="1"/>
            <a:r>
              <a:rPr lang="en-US" dirty="0"/>
              <a:t>Support for a virtual Trusted Platform Module (</a:t>
            </a:r>
            <a:r>
              <a:rPr lang="en-US" dirty="0" err="1"/>
              <a:t>vTPM</a:t>
            </a:r>
            <a:r>
              <a:rPr lang="en-US" dirty="0"/>
              <a:t>) for the virtual machine. </a:t>
            </a:r>
          </a:p>
          <a:p>
            <a:pPr lvl="1"/>
            <a:r>
              <a:rPr lang="en-US" dirty="0"/>
              <a:t>Support for Microsoft Virtualization Based Security. </a:t>
            </a:r>
          </a:p>
          <a:p>
            <a:pPr lvl="1"/>
            <a:r>
              <a:rPr lang="en-US" dirty="0"/>
              <a:t>Enhancement for the ESXi “secure boot.” </a:t>
            </a:r>
          </a:p>
          <a:p>
            <a:pPr lvl="1"/>
            <a:r>
              <a:rPr lang="en-US" dirty="0"/>
              <a:t>Virtual machine UEFI Secure Boot. </a:t>
            </a:r>
          </a:p>
          <a:p>
            <a:pPr lvl="1"/>
            <a:r>
              <a:rPr lang="en-US" dirty="0"/>
              <a:t>FIPS 140-2 Validated Cryptographic Modules</a:t>
            </a:r>
          </a:p>
          <a:p>
            <a:endParaRPr lang="en-US" dirty="0"/>
          </a:p>
        </p:txBody>
      </p:sp>
    </p:spTree>
    <p:extLst>
      <p:ext uri="{BB962C8B-B14F-4D97-AF65-F5344CB8AC3E}">
        <p14:creationId xmlns:p14="http://schemas.microsoft.com/office/powerpoint/2010/main" val="1915063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E15E-4C67-416E-BB4D-AFCD55F588CC}"/>
              </a:ext>
            </a:extLst>
          </p:cNvPr>
          <p:cNvSpPr>
            <a:spLocks noGrp="1"/>
          </p:cNvSpPr>
          <p:nvPr>
            <p:ph type="title"/>
          </p:nvPr>
        </p:nvSpPr>
        <p:spPr/>
        <p:txBody>
          <a:bodyPr/>
          <a:lstStyle/>
          <a:p>
            <a:r>
              <a:rPr lang="en-US" dirty="0"/>
              <a:t>Maintaining a Virtual Machine </a:t>
            </a:r>
          </a:p>
        </p:txBody>
      </p:sp>
      <p:sp>
        <p:nvSpPr>
          <p:cNvPr id="3" name="Content Placeholder 2">
            <a:extLst>
              <a:ext uri="{FF2B5EF4-FFF2-40B4-BE49-F238E27FC236}">
                <a16:creationId xmlns:a16="http://schemas.microsoft.com/office/drawing/2014/main" id="{C7996F3A-1091-4CCF-A6DF-4CA9A6BD63DD}"/>
              </a:ext>
            </a:extLst>
          </p:cNvPr>
          <p:cNvSpPr>
            <a:spLocks noGrp="1"/>
          </p:cNvSpPr>
          <p:nvPr>
            <p:ph idx="1"/>
          </p:nvPr>
        </p:nvSpPr>
        <p:spPr/>
        <p:txBody>
          <a:bodyPr/>
          <a:lstStyle/>
          <a:p>
            <a:r>
              <a:rPr lang="en-US" dirty="0"/>
              <a:t>Upgrade VMware Tools  - use the latest version, tools are de-coupled from ESXi host</a:t>
            </a:r>
          </a:p>
          <a:p>
            <a:r>
              <a:rPr lang="en-US" dirty="0"/>
              <a:t>Upgrade the Virtual Machine Compatibility – vHardware to match your ESXi host version</a:t>
            </a:r>
          </a:p>
        </p:txBody>
      </p:sp>
    </p:spTree>
    <p:extLst>
      <p:ext uri="{BB962C8B-B14F-4D97-AF65-F5344CB8AC3E}">
        <p14:creationId xmlns:p14="http://schemas.microsoft.com/office/powerpoint/2010/main" val="2125813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36F73-AFA2-4407-9684-227583AA8625}"/>
              </a:ext>
            </a:extLst>
          </p:cNvPr>
          <p:cNvSpPr>
            <a:spLocks noGrp="1"/>
          </p:cNvSpPr>
          <p:nvPr>
            <p:ph type="title"/>
          </p:nvPr>
        </p:nvSpPr>
        <p:spPr/>
        <p:txBody>
          <a:bodyPr/>
          <a:lstStyle/>
          <a:p>
            <a:r>
              <a:rPr lang="en-US" dirty="0"/>
              <a:t>Windows Server Configuration </a:t>
            </a:r>
          </a:p>
        </p:txBody>
      </p:sp>
      <p:sp>
        <p:nvSpPr>
          <p:cNvPr id="3" name="Content Placeholder 2">
            <a:extLst>
              <a:ext uri="{FF2B5EF4-FFF2-40B4-BE49-F238E27FC236}">
                <a16:creationId xmlns:a16="http://schemas.microsoft.com/office/drawing/2014/main" id="{CB140F39-A941-47EA-A94B-D7FA303C3FC8}"/>
              </a:ext>
            </a:extLst>
          </p:cNvPr>
          <p:cNvSpPr>
            <a:spLocks noGrp="1"/>
          </p:cNvSpPr>
          <p:nvPr>
            <p:ph idx="1"/>
          </p:nvPr>
        </p:nvSpPr>
        <p:spPr/>
        <p:txBody>
          <a:bodyPr/>
          <a:lstStyle/>
          <a:p>
            <a:r>
              <a:rPr lang="en-US" dirty="0"/>
              <a:t>Power Policy – use High-Performance Power Plan to avoid core parking</a:t>
            </a:r>
          </a:p>
          <a:p>
            <a:r>
              <a:rPr lang="en-US" dirty="0"/>
              <a:t>Enable Receive Side Scaling (RSS) / check with </a:t>
            </a:r>
            <a:r>
              <a:rPr lang="en-US" dirty="0" err="1"/>
              <a:t>Netsh</a:t>
            </a:r>
            <a:r>
              <a:rPr lang="en-US" dirty="0"/>
              <a:t> int </a:t>
            </a:r>
            <a:r>
              <a:rPr lang="en-US" dirty="0" err="1"/>
              <a:t>tcp</a:t>
            </a:r>
            <a:r>
              <a:rPr lang="en-US" dirty="0"/>
              <a:t> show global </a:t>
            </a:r>
          </a:p>
          <a:p>
            <a:r>
              <a:rPr lang="en-US" dirty="0"/>
              <a:t>Increase PVSCSI queue depth</a:t>
            </a:r>
          </a:p>
          <a:p>
            <a:r>
              <a:rPr lang="en-US" dirty="0"/>
              <a:t>Configure exceptions for Antivirus Software </a:t>
            </a:r>
          </a:p>
          <a:p>
            <a:r>
              <a:rPr lang="en-US" dirty="0"/>
              <a:t>Other Applications – do not use together with SQL Server</a:t>
            </a:r>
          </a:p>
          <a:p>
            <a:r>
              <a:rPr lang="en-US" dirty="0"/>
              <a:t>Always Install VMware tools</a:t>
            </a:r>
          </a:p>
          <a:p>
            <a:endParaRPr lang="en-US" dirty="0"/>
          </a:p>
        </p:txBody>
      </p:sp>
    </p:spTree>
    <p:extLst>
      <p:ext uri="{BB962C8B-B14F-4D97-AF65-F5344CB8AC3E}">
        <p14:creationId xmlns:p14="http://schemas.microsoft.com/office/powerpoint/2010/main" val="672055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8407-0CD7-45E3-84E3-AE3BA1F432D6}"/>
              </a:ext>
            </a:extLst>
          </p:cNvPr>
          <p:cNvSpPr>
            <a:spLocks noGrp="1"/>
          </p:cNvSpPr>
          <p:nvPr>
            <p:ph type="title"/>
          </p:nvPr>
        </p:nvSpPr>
        <p:spPr/>
        <p:txBody>
          <a:bodyPr/>
          <a:lstStyle/>
          <a:p>
            <a:r>
              <a:rPr lang="en-US" dirty="0"/>
              <a:t>Linux Server Configuration </a:t>
            </a:r>
          </a:p>
        </p:txBody>
      </p:sp>
      <p:sp>
        <p:nvSpPr>
          <p:cNvPr id="3" name="Content Placeholder 2">
            <a:extLst>
              <a:ext uri="{FF2B5EF4-FFF2-40B4-BE49-F238E27FC236}">
                <a16:creationId xmlns:a16="http://schemas.microsoft.com/office/drawing/2014/main" id="{E78AA861-0716-485D-9DD6-3E84B61C4D7E}"/>
              </a:ext>
            </a:extLst>
          </p:cNvPr>
          <p:cNvSpPr>
            <a:spLocks noGrp="1"/>
          </p:cNvSpPr>
          <p:nvPr>
            <p:ph idx="1"/>
          </p:nvPr>
        </p:nvSpPr>
        <p:spPr/>
        <p:txBody>
          <a:bodyPr/>
          <a:lstStyle/>
          <a:p>
            <a:r>
              <a:rPr lang="en-US" dirty="0"/>
              <a:t>Supported distro:</a:t>
            </a:r>
          </a:p>
          <a:p>
            <a:pPr lvl="1"/>
            <a:r>
              <a:rPr lang="en-US" dirty="0"/>
              <a:t>Red Hat Enterprise Linux (RHEL) 7.3 or 7.4; </a:t>
            </a:r>
          </a:p>
          <a:p>
            <a:pPr lvl="1"/>
            <a:r>
              <a:rPr lang="fr-FR" dirty="0"/>
              <a:t>SUSE Linux Enterprise Server (SLES) v12 SP2; </a:t>
            </a:r>
          </a:p>
          <a:p>
            <a:pPr lvl="1"/>
            <a:r>
              <a:rPr lang="en-US" dirty="0"/>
              <a:t>Ubuntu 16.04. </a:t>
            </a:r>
          </a:p>
          <a:p>
            <a:r>
              <a:rPr lang="en-US" dirty="0"/>
              <a:t>VMware Tools </a:t>
            </a:r>
          </a:p>
          <a:p>
            <a:r>
              <a:rPr lang="en-US" dirty="0"/>
              <a:t>Configure Power Scheme </a:t>
            </a:r>
          </a:p>
          <a:p>
            <a:r>
              <a:rPr lang="en-US" dirty="0"/>
              <a:t>Enable Receive Side Scaling </a:t>
            </a:r>
          </a:p>
          <a:p>
            <a:endParaRPr lang="en-US" dirty="0"/>
          </a:p>
        </p:txBody>
      </p:sp>
    </p:spTree>
    <p:extLst>
      <p:ext uri="{BB962C8B-B14F-4D97-AF65-F5344CB8AC3E}">
        <p14:creationId xmlns:p14="http://schemas.microsoft.com/office/powerpoint/2010/main" val="4024910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2A3E-EA31-4A3E-84C8-FF5BCC6460FD}"/>
              </a:ext>
            </a:extLst>
          </p:cNvPr>
          <p:cNvSpPr>
            <a:spLocks noGrp="1"/>
          </p:cNvSpPr>
          <p:nvPr>
            <p:ph type="title"/>
          </p:nvPr>
        </p:nvSpPr>
        <p:spPr/>
        <p:txBody>
          <a:bodyPr/>
          <a:lstStyle/>
          <a:p>
            <a:r>
              <a:rPr lang="en-US" dirty="0"/>
              <a:t>SQL Server Configuration </a:t>
            </a:r>
          </a:p>
        </p:txBody>
      </p:sp>
      <p:sp>
        <p:nvSpPr>
          <p:cNvPr id="3" name="Content Placeholder 2">
            <a:extLst>
              <a:ext uri="{FF2B5EF4-FFF2-40B4-BE49-F238E27FC236}">
                <a16:creationId xmlns:a16="http://schemas.microsoft.com/office/drawing/2014/main" id="{D7D7D3D4-25BA-4AF4-9D43-DD47EE397166}"/>
              </a:ext>
            </a:extLst>
          </p:cNvPr>
          <p:cNvSpPr>
            <a:spLocks noGrp="1"/>
          </p:cNvSpPr>
          <p:nvPr>
            <p:ph idx="1"/>
          </p:nvPr>
        </p:nvSpPr>
        <p:spPr/>
        <p:txBody>
          <a:bodyPr/>
          <a:lstStyle/>
          <a:p>
            <a:r>
              <a:rPr lang="en-US" dirty="0"/>
              <a:t>Maximum / Minimum Server Memory </a:t>
            </a:r>
          </a:p>
          <a:p>
            <a:r>
              <a:rPr lang="en-US" dirty="0"/>
              <a:t>Lock Pages in Memory </a:t>
            </a:r>
          </a:p>
          <a:p>
            <a:r>
              <a:rPr lang="en-US" b="1" dirty="0"/>
              <a:t>Large Pages</a:t>
            </a:r>
          </a:p>
          <a:p>
            <a:r>
              <a:rPr lang="en-US" dirty="0"/>
              <a:t>CXPACKET, MAXDOP, and CTFP </a:t>
            </a:r>
          </a:p>
          <a:p>
            <a:r>
              <a:rPr lang="en-US" dirty="0"/>
              <a:t>Instant File Initialization </a:t>
            </a:r>
          </a:p>
        </p:txBody>
      </p:sp>
    </p:spTree>
    <p:extLst>
      <p:ext uri="{BB962C8B-B14F-4D97-AF65-F5344CB8AC3E}">
        <p14:creationId xmlns:p14="http://schemas.microsoft.com/office/powerpoint/2010/main" val="3894103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95537-948B-4C46-A317-C0EE81864A36}"/>
              </a:ext>
            </a:extLst>
          </p:cNvPr>
          <p:cNvSpPr>
            <a:spLocks noGrp="1"/>
          </p:cNvSpPr>
          <p:nvPr>
            <p:ph type="title"/>
          </p:nvPr>
        </p:nvSpPr>
        <p:spPr/>
        <p:txBody>
          <a:bodyPr/>
          <a:lstStyle/>
          <a:p>
            <a:r>
              <a:rPr lang="en-US" dirty="0"/>
              <a:t>VMware Enhancements for Deployment and Operations </a:t>
            </a:r>
          </a:p>
        </p:txBody>
      </p:sp>
      <p:sp>
        <p:nvSpPr>
          <p:cNvPr id="3" name="Content Placeholder 2">
            <a:extLst>
              <a:ext uri="{FF2B5EF4-FFF2-40B4-BE49-F238E27FC236}">
                <a16:creationId xmlns:a16="http://schemas.microsoft.com/office/drawing/2014/main" id="{91D79F14-6E56-4624-AA8C-19CAA2B7FB47}"/>
              </a:ext>
            </a:extLst>
          </p:cNvPr>
          <p:cNvSpPr>
            <a:spLocks noGrp="1"/>
          </p:cNvSpPr>
          <p:nvPr>
            <p:ph idx="1"/>
          </p:nvPr>
        </p:nvSpPr>
        <p:spPr/>
        <p:txBody>
          <a:bodyPr/>
          <a:lstStyle/>
          <a:p>
            <a:r>
              <a:rPr lang="en-US" dirty="0"/>
              <a:t>VMware NSX</a:t>
            </a:r>
          </a:p>
          <a:p>
            <a:r>
              <a:rPr lang="en-US" dirty="0"/>
              <a:t>VMware vROPs + Blue Medora SQL MP</a:t>
            </a:r>
          </a:p>
        </p:txBody>
      </p:sp>
    </p:spTree>
    <p:extLst>
      <p:ext uri="{BB962C8B-B14F-4D97-AF65-F5344CB8AC3E}">
        <p14:creationId xmlns:p14="http://schemas.microsoft.com/office/powerpoint/2010/main" val="1317872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8B9D0C-3963-4C8E-88B3-E2AE6794D04E}"/>
              </a:ext>
            </a:extLst>
          </p:cNvPr>
          <p:cNvSpPr>
            <a:spLocks noGrp="1"/>
          </p:cNvSpPr>
          <p:nvPr>
            <p:ph type="title"/>
          </p:nvPr>
        </p:nvSpPr>
        <p:spPr>
          <a:xfrm>
            <a:off x="1732548" y="2695074"/>
            <a:ext cx="5226890" cy="591686"/>
          </a:xfrm>
        </p:spPr>
        <p:txBody>
          <a:bodyPr/>
          <a:lstStyle/>
          <a:p>
            <a:r>
              <a:rPr lang="en-US" sz="4800" dirty="0"/>
              <a:t>Thank you </a:t>
            </a:r>
          </a:p>
        </p:txBody>
      </p:sp>
      <p:sp>
        <p:nvSpPr>
          <p:cNvPr id="5" name="Slide Number Placeholder 4">
            <a:extLst>
              <a:ext uri="{FF2B5EF4-FFF2-40B4-BE49-F238E27FC236}">
                <a16:creationId xmlns:a16="http://schemas.microsoft.com/office/drawing/2014/main" id="{6358B452-4872-4237-B3DF-3D38A11DD4A5}"/>
              </a:ext>
            </a:extLst>
          </p:cNvPr>
          <p:cNvSpPr>
            <a:spLocks noGrp="1"/>
          </p:cNvSpPr>
          <p:nvPr>
            <p:ph type="sldNum" sz="quarter" idx="4294967295"/>
          </p:nvPr>
        </p:nvSpPr>
        <p:spPr>
          <a:xfrm>
            <a:off x="8609013" y="7352032"/>
            <a:ext cx="2741612" cy="365125"/>
          </a:xfrm>
          <a:prstGeom prst="rect">
            <a:avLst/>
          </a:prstGeom>
        </p:spPr>
        <p:txBody>
          <a:bodyPr vert="horz" lIns="91440" tIns="45720" rIns="91440" bIns="45720" rtlCol="0" anchor="ctr"/>
          <a:lstStyle>
            <a:defPPr>
              <a:defRPr lang="en-US"/>
            </a:defPPr>
            <a:lvl1pPr marL="0" algn="r" defTabSz="914415" rtl="0" eaLnBrk="1" latinLnBrk="0" hangingPunct="1">
              <a:defRPr sz="1200" kern="1200">
                <a:solidFill>
                  <a:schemeClr val="tx1">
                    <a:tint val="75000"/>
                  </a:schemeClr>
                </a:solidFill>
                <a:latin typeface="+mn-lt"/>
                <a:ea typeface="+mn-ea"/>
                <a:cs typeface="+mn-cs"/>
              </a:defRPr>
            </a:lvl1pPr>
            <a:lvl2pPr marL="457207" algn="l" defTabSz="914415" rtl="0" eaLnBrk="1" latinLnBrk="0" hangingPunct="1">
              <a:defRPr sz="1800" kern="1200">
                <a:solidFill>
                  <a:schemeClr val="tx1"/>
                </a:solidFill>
                <a:latin typeface="+mn-lt"/>
                <a:ea typeface="+mn-ea"/>
                <a:cs typeface="+mn-cs"/>
              </a:defRPr>
            </a:lvl2pPr>
            <a:lvl3pPr marL="914415" algn="l" defTabSz="914415" rtl="0" eaLnBrk="1" latinLnBrk="0" hangingPunct="1">
              <a:defRPr sz="1800" kern="1200">
                <a:solidFill>
                  <a:schemeClr val="tx1"/>
                </a:solidFill>
                <a:latin typeface="+mn-lt"/>
                <a:ea typeface="+mn-ea"/>
                <a:cs typeface="+mn-cs"/>
              </a:defRPr>
            </a:lvl3pPr>
            <a:lvl4pPr marL="1371622" algn="l" defTabSz="914415" rtl="0" eaLnBrk="1" latinLnBrk="0" hangingPunct="1">
              <a:defRPr sz="1800" kern="1200">
                <a:solidFill>
                  <a:schemeClr val="tx1"/>
                </a:solidFill>
                <a:latin typeface="+mn-lt"/>
                <a:ea typeface="+mn-ea"/>
                <a:cs typeface="+mn-cs"/>
              </a:defRPr>
            </a:lvl4pPr>
            <a:lvl5pPr marL="1828831" algn="l" defTabSz="914415" rtl="0" eaLnBrk="1" latinLnBrk="0" hangingPunct="1">
              <a:defRPr sz="1800" kern="1200">
                <a:solidFill>
                  <a:schemeClr val="tx1"/>
                </a:solidFill>
                <a:latin typeface="+mn-lt"/>
                <a:ea typeface="+mn-ea"/>
                <a:cs typeface="+mn-cs"/>
              </a:defRPr>
            </a:lvl5pPr>
            <a:lvl6pPr marL="2286038" algn="l" defTabSz="914415" rtl="0" eaLnBrk="1" latinLnBrk="0" hangingPunct="1">
              <a:defRPr sz="1800" kern="1200">
                <a:solidFill>
                  <a:schemeClr val="tx1"/>
                </a:solidFill>
                <a:latin typeface="+mn-lt"/>
                <a:ea typeface="+mn-ea"/>
                <a:cs typeface="+mn-cs"/>
              </a:defRPr>
            </a:lvl6pPr>
            <a:lvl7pPr marL="2743246" algn="l" defTabSz="914415" rtl="0" eaLnBrk="1" latinLnBrk="0" hangingPunct="1">
              <a:defRPr sz="1800" kern="1200">
                <a:solidFill>
                  <a:schemeClr val="tx1"/>
                </a:solidFill>
                <a:latin typeface="+mn-lt"/>
                <a:ea typeface="+mn-ea"/>
                <a:cs typeface="+mn-cs"/>
              </a:defRPr>
            </a:lvl7pPr>
            <a:lvl8pPr marL="3200453" algn="l" defTabSz="914415" rtl="0" eaLnBrk="1" latinLnBrk="0" hangingPunct="1">
              <a:defRPr sz="1800" kern="1200">
                <a:solidFill>
                  <a:schemeClr val="tx1"/>
                </a:solidFill>
                <a:latin typeface="+mn-lt"/>
                <a:ea typeface="+mn-ea"/>
                <a:cs typeface="+mn-cs"/>
              </a:defRPr>
            </a:lvl8pPr>
            <a:lvl9pPr marL="3657661" algn="l" defTabSz="914415" rtl="0" eaLnBrk="1" latinLnBrk="0" hangingPunct="1">
              <a:defRPr sz="1800" kern="1200">
                <a:solidFill>
                  <a:schemeClr val="tx1"/>
                </a:solidFill>
                <a:latin typeface="+mn-lt"/>
                <a:ea typeface="+mn-ea"/>
                <a:cs typeface="+mn-cs"/>
              </a:defRPr>
            </a:lvl9pPr>
          </a:lstStyle>
          <a:p>
            <a:fld id="{6EA6D8CF-3CDE-4807-BCD2-C9F2B831AAA5}" type="slidenum">
              <a:rPr lang="en-US" smtClean="0"/>
              <a:pPr/>
              <a:t>36</a:t>
            </a:fld>
            <a:endParaRPr lang="en-US"/>
          </a:p>
        </p:txBody>
      </p:sp>
    </p:spTree>
    <p:extLst>
      <p:ext uri="{BB962C8B-B14F-4D97-AF65-F5344CB8AC3E}">
        <p14:creationId xmlns:p14="http://schemas.microsoft.com/office/powerpoint/2010/main" val="338965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8E3C-11A1-4AF5-A369-DD8A19DACCA0}"/>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B989BA39-0913-4BB0-BB34-3ACBB98B4760}"/>
              </a:ext>
            </a:extLst>
          </p:cNvPr>
          <p:cNvSpPr>
            <a:spLocks noGrp="1"/>
          </p:cNvSpPr>
          <p:nvPr>
            <p:ph idx="1"/>
          </p:nvPr>
        </p:nvSpPr>
        <p:spPr/>
        <p:txBody>
          <a:bodyPr/>
          <a:lstStyle/>
          <a:p>
            <a:endParaRPr lang="en-US" dirty="0"/>
          </a:p>
          <a:p>
            <a:r>
              <a:rPr lang="en-US" dirty="0"/>
              <a:t>Running SQL Server on VMware vSphere: </a:t>
            </a:r>
            <a:r>
              <a:rPr lang="en-US" dirty="0">
                <a:hlinkClick r:id="rId2"/>
              </a:rPr>
              <a:t>https://blogs.vmware.com/apps/microsoft/sql</a:t>
            </a:r>
            <a:endParaRPr lang="en-US" dirty="0"/>
          </a:p>
          <a:p>
            <a:endParaRPr lang="en-US" dirty="0"/>
          </a:p>
          <a:p>
            <a:r>
              <a:rPr lang="en-US" dirty="0"/>
              <a:t>SQL Server Configuration Recommendation: </a:t>
            </a:r>
            <a:r>
              <a:rPr lang="en-US" dirty="0">
                <a:hlinkClick r:id="rId3"/>
              </a:rPr>
              <a:t>http://www.vmw.re/sql-arch</a:t>
            </a:r>
            <a:r>
              <a:rPr lang="en-US" dirty="0"/>
              <a:t> </a:t>
            </a:r>
          </a:p>
          <a:p>
            <a:endParaRPr lang="en-US" dirty="0"/>
          </a:p>
          <a:p>
            <a:r>
              <a:rPr lang="en-US" dirty="0"/>
              <a:t>SQL Server on vSphere: Resources: </a:t>
            </a:r>
            <a:r>
              <a:rPr lang="en-US" dirty="0">
                <a:hlinkClick r:id="rId4"/>
              </a:rPr>
              <a:t>https://blogs.vmware.com/apps/microsoft-resources</a:t>
            </a:r>
            <a:r>
              <a:rPr lang="en-US" dirty="0"/>
              <a:t> </a:t>
            </a:r>
          </a:p>
        </p:txBody>
      </p:sp>
    </p:spTree>
    <p:extLst>
      <p:ext uri="{BB962C8B-B14F-4D97-AF65-F5344CB8AC3E}">
        <p14:creationId xmlns:p14="http://schemas.microsoft.com/office/powerpoint/2010/main" val="312574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79F2-20E0-416F-9848-28C9811B86B8}"/>
              </a:ext>
            </a:extLst>
          </p:cNvPr>
          <p:cNvSpPr>
            <a:spLocks noGrp="1"/>
          </p:cNvSpPr>
          <p:nvPr>
            <p:ph type="title"/>
          </p:nvPr>
        </p:nvSpPr>
        <p:spPr/>
        <p:txBody>
          <a:bodyPr/>
          <a:lstStyle/>
          <a:p>
            <a:r>
              <a:rPr lang="en-US" dirty="0"/>
              <a:t>SQL Server High Availability Options</a:t>
            </a:r>
          </a:p>
        </p:txBody>
      </p:sp>
      <p:sp>
        <p:nvSpPr>
          <p:cNvPr id="3" name="Content Placeholder 2">
            <a:extLst>
              <a:ext uri="{FF2B5EF4-FFF2-40B4-BE49-F238E27FC236}">
                <a16:creationId xmlns:a16="http://schemas.microsoft.com/office/drawing/2014/main" id="{0BCDD3F8-051B-48C9-86F0-7FD0678F1B9F}"/>
              </a:ext>
            </a:extLst>
          </p:cNvPr>
          <p:cNvSpPr>
            <a:spLocks noGrp="1"/>
          </p:cNvSpPr>
          <p:nvPr>
            <p:ph idx="1"/>
          </p:nvPr>
        </p:nvSpPr>
        <p:spPr/>
        <p:txBody>
          <a:bodyPr>
            <a:normAutofit fontScale="92500" lnSpcReduction="20000"/>
          </a:bodyPr>
          <a:lstStyle/>
          <a:p>
            <a:r>
              <a:rPr lang="en-US" dirty="0"/>
              <a:t>Provides HA on the SQL Server Instance level with WSFC</a:t>
            </a:r>
          </a:p>
          <a:p>
            <a:r>
              <a:rPr lang="en-US" dirty="0"/>
              <a:t>Require a shared disk(s) between VMs</a:t>
            </a:r>
          </a:p>
          <a:p>
            <a:r>
              <a:rPr lang="en-US" dirty="0"/>
              <a:t>Require support of SCSI3 Persistent Reservations by Storage Array</a:t>
            </a:r>
          </a:p>
          <a:p>
            <a:r>
              <a:rPr lang="en-US" dirty="0"/>
              <a:t>Supported on VMware vSphere:</a:t>
            </a:r>
          </a:p>
          <a:p>
            <a:pPr lvl="1"/>
            <a:r>
              <a:rPr lang="en-US" dirty="0"/>
              <a:t>Use vSphere 6.x (preferably 6.5 or higher)</a:t>
            </a:r>
          </a:p>
          <a:p>
            <a:pPr lvl="1"/>
            <a:r>
              <a:rPr lang="en-US" dirty="0"/>
              <a:t>Use pRDMs in </a:t>
            </a:r>
            <a:r>
              <a:rPr lang="en-US" b="1" dirty="0"/>
              <a:t>physical</a:t>
            </a:r>
            <a:r>
              <a:rPr lang="en-US" dirty="0"/>
              <a:t> compatibility mode as shared storage</a:t>
            </a:r>
          </a:p>
          <a:p>
            <a:pPr lvl="1"/>
            <a:r>
              <a:rPr lang="en-US" dirty="0"/>
              <a:t>Configure </a:t>
            </a:r>
            <a:r>
              <a:rPr lang="en-US" dirty="0" err="1"/>
              <a:t>vSCSI</a:t>
            </a:r>
            <a:r>
              <a:rPr lang="en-US" dirty="0"/>
              <a:t> controller to use </a:t>
            </a:r>
            <a:r>
              <a:rPr lang="en-US" b="1" dirty="0"/>
              <a:t>physical</a:t>
            </a:r>
            <a:r>
              <a:rPr lang="en-US" dirty="0"/>
              <a:t> SCSI Bus Sharing</a:t>
            </a:r>
          </a:p>
          <a:p>
            <a:pPr lvl="1"/>
            <a:r>
              <a:rPr lang="en-US" dirty="0"/>
              <a:t>Require DRS Anti-Affinity Groups </a:t>
            </a:r>
          </a:p>
          <a:p>
            <a:r>
              <a:rPr lang="en-US" dirty="0"/>
              <a:t>vSphere 6.7 enables use of VVOLs instead of </a:t>
            </a:r>
            <a:r>
              <a:rPr lang="en-US" dirty="0" err="1"/>
              <a:t>pRDMs</a:t>
            </a:r>
            <a:r>
              <a:rPr lang="en-US" dirty="0"/>
              <a:t> and VMDK on </a:t>
            </a:r>
            <a:r>
              <a:rPr lang="en-US" dirty="0" err="1"/>
              <a:t>vSAN</a:t>
            </a:r>
            <a:endParaRPr lang="en-US" dirty="0"/>
          </a:p>
          <a:p>
            <a:r>
              <a:rPr lang="en-US" dirty="0"/>
              <a:t>vSphere 6.X supports vMotion of a VM with pRDMs in physical compatibility mode</a:t>
            </a:r>
          </a:p>
          <a:p>
            <a:pPr lvl="1"/>
            <a:endParaRPr lang="en-US" dirty="0"/>
          </a:p>
          <a:p>
            <a:pPr lvl="1"/>
            <a:r>
              <a:rPr lang="en-US" b="1" dirty="0"/>
              <a:t>NOTES:</a:t>
            </a:r>
          </a:p>
          <a:p>
            <a:pPr lvl="2"/>
            <a:r>
              <a:rPr lang="en-US" dirty="0"/>
              <a:t>Multi-writer flag is no supported no required!</a:t>
            </a:r>
          </a:p>
          <a:p>
            <a:pPr lvl="2"/>
            <a:r>
              <a:rPr lang="en-US" dirty="0"/>
              <a:t>Support for shared VMDK on VMFS is not there yet, but coming soon!</a:t>
            </a:r>
          </a:p>
          <a:p>
            <a:endParaRPr lang="en-US" dirty="0"/>
          </a:p>
        </p:txBody>
      </p:sp>
      <p:sp>
        <p:nvSpPr>
          <p:cNvPr id="4" name="Text Placeholder 3">
            <a:extLst>
              <a:ext uri="{FF2B5EF4-FFF2-40B4-BE49-F238E27FC236}">
                <a16:creationId xmlns:a16="http://schemas.microsoft.com/office/drawing/2014/main" id="{2B06BE3B-9A90-4577-ACE7-A0C8925ABF59}"/>
              </a:ext>
            </a:extLst>
          </p:cNvPr>
          <p:cNvSpPr>
            <a:spLocks noGrp="1"/>
          </p:cNvSpPr>
          <p:nvPr>
            <p:ph type="body" sz="quarter" idx="13"/>
          </p:nvPr>
        </p:nvSpPr>
        <p:spPr/>
        <p:txBody>
          <a:bodyPr/>
          <a:lstStyle/>
          <a:p>
            <a:r>
              <a:rPr lang="en-US" dirty="0"/>
              <a:t>SQL Server FCI (Failover Cluster Instances)</a:t>
            </a:r>
          </a:p>
        </p:txBody>
      </p:sp>
      <p:pic>
        <p:nvPicPr>
          <p:cNvPr id="5" name="Picture 4">
            <a:extLst>
              <a:ext uri="{FF2B5EF4-FFF2-40B4-BE49-F238E27FC236}">
                <a16:creationId xmlns:a16="http://schemas.microsoft.com/office/drawing/2014/main" id="{EBEDAB21-61DF-4A75-830D-DC0085AA3B72}"/>
              </a:ext>
            </a:extLst>
          </p:cNvPr>
          <p:cNvPicPr>
            <a:picLocks noChangeAspect="1"/>
          </p:cNvPicPr>
          <p:nvPr/>
        </p:nvPicPr>
        <p:blipFill>
          <a:blip r:embed="rId3"/>
          <a:stretch>
            <a:fillRect/>
          </a:stretch>
        </p:blipFill>
        <p:spPr>
          <a:xfrm>
            <a:off x="8465959" y="153606"/>
            <a:ext cx="3650699" cy="3275394"/>
          </a:xfrm>
          <a:prstGeom prst="rect">
            <a:avLst/>
          </a:prstGeom>
        </p:spPr>
      </p:pic>
    </p:spTree>
    <p:extLst>
      <p:ext uri="{BB962C8B-B14F-4D97-AF65-F5344CB8AC3E}">
        <p14:creationId xmlns:p14="http://schemas.microsoft.com/office/powerpoint/2010/main" val="148198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7CCEAE-1C23-4478-8CEF-4B60C074A97C}"/>
              </a:ext>
            </a:extLst>
          </p:cNvPr>
          <p:cNvSpPr>
            <a:spLocks noGrp="1"/>
          </p:cNvSpPr>
          <p:nvPr>
            <p:ph type="title"/>
          </p:nvPr>
        </p:nvSpPr>
        <p:spPr/>
        <p:txBody>
          <a:bodyPr/>
          <a:lstStyle/>
          <a:p>
            <a:r>
              <a:rPr lang="en-US" dirty="0"/>
              <a:t>SQL Server High Availability Options</a:t>
            </a:r>
          </a:p>
        </p:txBody>
      </p:sp>
      <p:sp>
        <p:nvSpPr>
          <p:cNvPr id="6" name="Content Placeholder 5">
            <a:extLst>
              <a:ext uri="{FF2B5EF4-FFF2-40B4-BE49-F238E27FC236}">
                <a16:creationId xmlns:a16="http://schemas.microsoft.com/office/drawing/2014/main" id="{D55EFEC3-CAC3-4514-A754-C4DAD6AFB75B}"/>
              </a:ext>
            </a:extLst>
          </p:cNvPr>
          <p:cNvSpPr>
            <a:spLocks noGrp="1"/>
          </p:cNvSpPr>
          <p:nvPr>
            <p:ph idx="1"/>
          </p:nvPr>
        </p:nvSpPr>
        <p:spPr/>
        <p:txBody>
          <a:bodyPr/>
          <a:lstStyle/>
          <a:p>
            <a:endParaRPr lang="en-US" dirty="0"/>
          </a:p>
          <a:p>
            <a:r>
              <a:rPr lang="en-US" dirty="0"/>
              <a:t>Provides HA on the database level (SQL Server 2016 and higher recommended)</a:t>
            </a:r>
          </a:p>
          <a:p>
            <a:r>
              <a:rPr lang="en-US" dirty="0"/>
              <a:t>Relies on SQL Server replication over network (sync/async) to synchronize databases between members of AGs</a:t>
            </a:r>
          </a:p>
          <a:p>
            <a:r>
              <a:rPr lang="en-US" dirty="0"/>
              <a:t>Use a components of WSFC but does not require a shared storage</a:t>
            </a:r>
          </a:p>
          <a:p>
            <a:r>
              <a:rPr lang="en-US" dirty="0"/>
              <a:t>Supported on VMware vSphere with no restrictions / special configurations requirements:</a:t>
            </a:r>
          </a:p>
          <a:p>
            <a:pPr lvl="1"/>
            <a:r>
              <a:rPr lang="en-US" dirty="0"/>
              <a:t>DRS Anti-Affinity Groups are recommended</a:t>
            </a:r>
          </a:p>
          <a:p>
            <a:pPr lvl="1"/>
            <a:r>
              <a:rPr lang="en-US" dirty="0"/>
              <a:t>Tuning Heartbeat settings of WSFC is recommended</a:t>
            </a:r>
          </a:p>
          <a:p>
            <a:pPr lvl="1"/>
            <a:r>
              <a:rPr lang="en-US" dirty="0"/>
              <a:t>10 GE or higher network circuit for the vMotion network is required</a:t>
            </a:r>
          </a:p>
        </p:txBody>
      </p:sp>
      <p:sp>
        <p:nvSpPr>
          <p:cNvPr id="8" name="Text Placeholder 7">
            <a:extLst>
              <a:ext uri="{FF2B5EF4-FFF2-40B4-BE49-F238E27FC236}">
                <a16:creationId xmlns:a16="http://schemas.microsoft.com/office/drawing/2014/main" id="{0BFB515D-FFB2-4E0E-AB00-49B28C61DCB0}"/>
              </a:ext>
            </a:extLst>
          </p:cNvPr>
          <p:cNvSpPr>
            <a:spLocks noGrp="1"/>
          </p:cNvSpPr>
          <p:nvPr>
            <p:ph type="body" sz="quarter" idx="13"/>
          </p:nvPr>
        </p:nvSpPr>
        <p:spPr/>
        <p:txBody>
          <a:bodyPr/>
          <a:lstStyle/>
          <a:p>
            <a:r>
              <a:rPr lang="en-US" dirty="0"/>
              <a:t>SQL Server Always On Availability Groups</a:t>
            </a:r>
          </a:p>
        </p:txBody>
      </p:sp>
    </p:spTree>
    <p:extLst>
      <p:ext uri="{BB962C8B-B14F-4D97-AF65-F5344CB8AC3E}">
        <p14:creationId xmlns:p14="http://schemas.microsoft.com/office/powerpoint/2010/main" val="27559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vSphere Platform</a:t>
            </a:r>
            <a:br>
              <a:rPr lang="en-US" dirty="0"/>
            </a:br>
            <a:r>
              <a:rPr lang="en-US" dirty="0"/>
              <a:t>Configuration Recommendations</a:t>
            </a:r>
          </a:p>
        </p:txBody>
      </p:sp>
    </p:spTree>
    <p:extLst>
      <p:ext uri="{BB962C8B-B14F-4D97-AF65-F5344CB8AC3E}">
        <p14:creationId xmlns:p14="http://schemas.microsoft.com/office/powerpoint/2010/main" val="1047850086"/>
      </p:ext>
    </p:extLst>
  </p:cSld>
  <p:clrMapOvr>
    <a:masterClrMapping/>
  </p:clrMapOvr>
  <mc:AlternateContent xmlns:mc="http://schemas.openxmlformats.org/markup-compatibility/2006" xmlns:p14="http://schemas.microsoft.com/office/powerpoint/2010/main">
    <mc:Choice Requires="p14">
      <p:transition spd="slow" p14:dur="2000" advTm="9195"/>
    </mc:Choice>
    <mc:Fallback xmlns="">
      <p:transition spd="slow" advTm="919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0E1A38-5189-438A-BEA2-B485CADFB6B2}"/>
              </a:ext>
            </a:extLst>
          </p:cNvPr>
          <p:cNvSpPr/>
          <p:nvPr/>
        </p:nvSpPr>
        <p:spPr>
          <a:xfrm>
            <a:off x="0" y="0"/>
            <a:ext cx="4572000" cy="68580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6" name="Picture 5">
            <a:extLst>
              <a:ext uri="{FF2B5EF4-FFF2-40B4-BE49-F238E27FC236}">
                <a16:creationId xmlns:a16="http://schemas.microsoft.com/office/drawing/2014/main" id="{175EFF31-0420-4363-B2A3-B4ED57D95928}"/>
              </a:ext>
            </a:extLst>
          </p:cNvPr>
          <p:cNvPicPr>
            <a:picLocks noChangeAspect="1"/>
          </p:cNvPicPr>
          <p:nvPr/>
        </p:nvPicPr>
        <p:blipFill rotWithShape="1">
          <a:blip r:embed="rId3">
            <a:extLst>
              <a:ext uri="{28A0092B-C50C-407E-A947-70E740481C1C}">
                <a14:useLocalDpi xmlns:a14="http://schemas.microsoft.com/office/drawing/2010/main" val="0"/>
              </a:ext>
            </a:extLst>
          </a:blip>
          <a:srcRect l="4731"/>
          <a:stretch/>
        </p:blipFill>
        <p:spPr>
          <a:xfrm>
            <a:off x="4350618" y="893"/>
            <a:ext cx="7838206" cy="6856214"/>
          </a:xfrm>
          <a:prstGeom prst="rect">
            <a:avLst/>
          </a:prstGeom>
        </p:spPr>
      </p:pic>
      <p:sp>
        <p:nvSpPr>
          <p:cNvPr id="7" name="Text Placeholder 2">
            <a:extLst>
              <a:ext uri="{FF2B5EF4-FFF2-40B4-BE49-F238E27FC236}">
                <a16:creationId xmlns:a16="http://schemas.microsoft.com/office/drawing/2014/main" id="{321022FF-32CE-45D7-973B-E125155C2895}"/>
              </a:ext>
            </a:extLst>
          </p:cNvPr>
          <p:cNvSpPr txBox="1">
            <a:spLocks/>
          </p:cNvSpPr>
          <p:nvPr/>
        </p:nvSpPr>
        <p:spPr>
          <a:xfrm>
            <a:off x="291531" y="523533"/>
            <a:ext cx="3470599" cy="280914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defTabSz="914415">
              <a:buClr>
                <a:srgbClr val="F2F2F2">
                  <a:lumMod val="60000"/>
                  <a:lumOff val="40000"/>
                </a:srgbClr>
              </a:buClr>
              <a:buNone/>
              <a:defRPr/>
            </a:pPr>
            <a:r>
              <a:rPr lang="en-US" sz="2799" b="1" dirty="0">
                <a:solidFill>
                  <a:srgbClr val="FFFFFF"/>
                </a:solidFill>
                <a:latin typeface="Metropolis"/>
              </a:rPr>
              <a:t>“A problem thoroughly understood is always fairly simple. Found your opinions on facts, not prejudices. We know too many things that are </a:t>
            </a:r>
            <a:br>
              <a:rPr lang="en-US" sz="2799" b="1" dirty="0">
                <a:solidFill>
                  <a:srgbClr val="FFFFFF"/>
                </a:solidFill>
                <a:latin typeface="Metropolis"/>
              </a:rPr>
            </a:br>
            <a:r>
              <a:rPr lang="en-US" sz="2799" b="1" dirty="0">
                <a:solidFill>
                  <a:srgbClr val="FFFFFF"/>
                </a:solidFill>
                <a:latin typeface="Metropolis"/>
              </a:rPr>
              <a:t>not true.”</a:t>
            </a:r>
          </a:p>
        </p:txBody>
      </p:sp>
      <p:sp>
        <p:nvSpPr>
          <p:cNvPr id="10" name="Rectangle 9">
            <a:extLst>
              <a:ext uri="{FF2B5EF4-FFF2-40B4-BE49-F238E27FC236}">
                <a16:creationId xmlns:a16="http://schemas.microsoft.com/office/drawing/2014/main" id="{8E24A71F-2157-4C76-B7DE-DAA1836E3FFD}"/>
              </a:ext>
            </a:extLst>
          </p:cNvPr>
          <p:cNvSpPr/>
          <p:nvPr/>
        </p:nvSpPr>
        <p:spPr>
          <a:xfrm>
            <a:off x="177265" y="4861771"/>
            <a:ext cx="3307976" cy="923330"/>
          </a:xfrm>
          <a:prstGeom prst="rect">
            <a:avLst/>
          </a:prstGeom>
        </p:spPr>
        <p:txBody>
          <a:bodyPr wrap="square">
            <a:spAutoFit/>
          </a:bodyPr>
          <a:lstStyle/>
          <a:p>
            <a:pPr defTabSz="914415">
              <a:defRPr/>
            </a:pPr>
            <a:r>
              <a:rPr lang="en-US" sz="1800" b="1">
                <a:solidFill>
                  <a:srgbClr val="FFFFFF"/>
                </a:solidFill>
                <a:latin typeface="Metropolis"/>
              </a:rPr>
              <a:t>Charles Kettering</a:t>
            </a:r>
          </a:p>
          <a:p>
            <a:pPr defTabSz="914415">
              <a:defRPr/>
            </a:pPr>
            <a:r>
              <a:rPr lang="en-US" sz="1800" b="1">
                <a:solidFill>
                  <a:srgbClr val="FFFFFF"/>
                </a:solidFill>
                <a:latin typeface="Metropolis"/>
              </a:rPr>
              <a:t>Inventor and philosopher</a:t>
            </a:r>
          </a:p>
          <a:p>
            <a:pPr defTabSz="914415">
              <a:defRPr/>
            </a:pPr>
            <a:r>
              <a:rPr lang="en-US" sz="1800" b="1">
                <a:solidFill>
                  <a:srgbClr val="FFFFFF"/>
                </a:solidFill>
                <a:latin typeface="Metropolis"/>
              </a:rPr>
              <a:t>General Motors</a:t>
            </a:r>
          </a:p>
        </p:txBody>
      </p:sp>
    </p:spTree>
    <p:extLst>
      <p:ext uri="{BB962C8B-B14F-4D97-AF65-F5344CB8AC3E}">
        <p14:creationId xmlns:p14="http://schemas.microsoft.com/office/powerpoint/2010/main" val="56796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Ensuring Microsoft SQL Server Performance on vSphere </a:t>
            </a:r>
          </a:p>
        </p:txBody>
      </p:sp>
      <p:sp>
        <p:nvSpPr>
          <p:cNvPr id="6" name="Content Placeholder 5">
            <a:extLst>
              <a:ext uri="{FF2B5EF4-FFF2-40B4-BE49-F238E27FC236}">
                <a16:creationId xmlns:a16="http://schemas.microsoft.com/office/drawing/2014/main" id="{D4035020-8864-4339-AFFF-5F4C4E738C12}"/>
              </a:ext>
            </a:extLst>
          </p:cNvPr>
          <p:cNvSpPr>
            <a:spLocks noGrp="1"/>
          </p:cNvSpPr>
          <p:nvPr>
            <p:ph idx="1"/>
          </p:nvPr>
        </p:nvSpPr>
        <p:spPr/>
        <p:txBody>
          <a:bodyPr/>
          <a:lstStyle/>
          <a:p>
            <a:endParaRPr lang="en-US"/>
          </a:p>
        </p:txBody>
      </p:sp>
      <p:graphicFrame>
        <p:nvGraphicFramePr>
          <p:cNvPr id="5" name="Content Placeholder 3"/>
          <p:cNvGraphicFramePr>
            <a:graphicFrameLocks/>
          </p:cNvGraphicFramePr>
          <p:nvPr/>
        </p:nvGraphicFramePr>
        <p:xfrm>
          <a:off x="1063309" y="1048841"/>
          <a:ext cx="9874813" cy="4704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521978593"/>
      </p:ext>
    </p:extLst>
  </p:cSld>
  <p:clrMapOvr>
    <a:masterClrMapping/>
  </p:clrMapOvr>
  <mc:AlternateContent xmlns:mc="http://schemas.openxmlformats.org/markup-compatibility/2006" xmlns:p14="http://schemas.microsoft.com/office/powerpoint/2010/main">
    <mc:Choice Requires="p14">
      <p:transition spd="slow" p14:dur="2000" advTm="11788"/>
    </mc:Choice>
    <mc:Fallback xmlns="">
      <p:transition spd="slow" advTm="11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dgm id="{A99F4556-58DB-449F-A046-410192D91CD2}"/>
                                            </p:graphicEl>
                                          </p:spTgt>
                                        </p:tgtEl>
                                        <p:attrNameLst>
                                          <p:attrName>style.visibility</p:attrName>
                                        </p:attrNameLst>
                                      </p:cBhvr>
                                      <p:to>
                                        <p:strVal val="visible"/>
                                      </p:to>
                                    </p:set>
                                    <p:animEffect transition="in" filter="wipe(left)">
                                      <p:cBhvr>
                                        <p:cTn id="7" dur="500"/>
                                        <p:tgtEl>
                                          <p:spTgt spid="5">
                                            <p:graphicEl>
                                              <a:dgm id="{A99F4556-58DB-449F-A046-410192D91CD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FCF2C482-E776-49FF-8DB0-5427258AA5DD}"/>
                                            </p:graphicEl>
                                          </p:spTgt>
                                        </p:tgtEl>
                                        <p:attrNameLst>
                                          <p:attrName>style.visibility</p:attrName>
                                        </p:attrNameLst>
                                      </p:cBhvr>
                                      <p:to>
                                        <p:strVal val="visible"/>
                                      </p:to>
                                    </p:set>
                                    <p:animEffect transition="in" filter="wipe(left)">
                                      <p:cBhvr>
                                        <p:cTn id="12" dur="500"/>
                                        <p:tgtEl>
                                          <p:spTgt spid="5">
                                            <p:graphicEl>
                                              <a:dgm id="{FCF2C482-E776-49FF-8DB0-5427258AA5D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E6E0A0BD-E2A6-42FD-951C-9D52CA45B370}"/>
                                            </p:graphicEl>
                                          </p:spTgt>
                                        </p:tgtEl>
                                        <p:attrNameLst>
                                          <p:attrName>style.visibility</p:attrName>
                                        </p:attrNameLst>
                                      </p:cBhvr>
                                      <p:to>
                                        <p:strVal val="visible"/>
                                      </p:to>
                                    </p:set>
                                    <p:animEffect transition="in" filter="wipe(left)">
                                      <p:cBhvr>
                                        <p:cTn id="17" dur="500"/>
                                        <p:tgtEl>
                                          <p:spTgt spid="5">
                                            <p:graphicEl>
                                              <a:dgm id="{E6E0A0BD-E2A6-42FD-951C-9D52CA45B37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A88A4BE4-A20D-4C2A-8513-671FBE6BF5B9}"/>
                                            </p:graphicEl>
                                          </p:spTgt>
                                        </p:tgtEl>
                                        <p:attrNameLst>
                                          <p:attrName>style.visibility</p:attrName>
                                        </p:attrNameLst>
                                      </p:cBhvr>
                                      <p:to>
                                        <p:strVal val="visible"/>
                                      </p:to>
                                    </p:set>
                                    <p:animEffect transition="in" filter="wipe(left)">
                                      <p:cBhvr>
                                        <p:cTn id="22" dur="500"/>
                                        <p:tgtEl>
                                          <p:spTgt spid="5">
                                            <p:graphicEl>
                                              <a:dgm id="{A88A4BE4-A20D-4C2A-8513-671FBE6BF5B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7B80CBA2-1F80-4621-B20F-6604ABE2190B}"/>
                                            </p:graphicEl>
                                          </p:spTgt>
                                        </p:tgtEl>
                                        <p:attrNameLst>
                                          <p:attrName>style.visibility</p:attrName>
                                        </p:attrNameLst>
                                      </p:cBhvr>
                                      <p:to>
                                        <p:strVal val="visible"/>
                                      </p:to>
                                    </p:set>
                                    <p:animEffect transition="in" filter="wipe(left)">
                                      <p:cBhvr>
                                        <p:cTn id="27" dur="500"/>
                                        <p:tgtEl>
                                          <p:spTgt spid="5">
                                            <p:graphicEl>
                                              <a:dgm id="{7B80CBA2-1F80-4621-B20F-6604ABE2190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5F64-70C1-41AC-A9F3-C683485B8AFC}"/>
              </a:ext>
            </a:extLst>
          </p:cNvPr>
          <p:cNvSpPr>
            <a:spLocks noGrp="1"/>
          </p:cNvSpPr>
          <p:nvPr>
            <p:ph type="title"/>
          </p:nvPr>
        </p:nvSpPr>
        <p:spPr/>
        <p:txBody>
          <a:bodyPr/>
          <a:lstStyle/>
          <a:p>
            <a:r>
              <a:rPr lang="en-US" dirty="0"/>
              <a:t>vCenter objects</a:t>
            </a:r>
          </a:p>
        </p:txBody>
      </p:sp>
      <p:sp>
        <p:nvSpPr>
          <p:cNvPr id="3" name="Content Placeholder 2">
            <a:extLst>
              <a:ext uri="{FF2B5EF4-FFF2-40B4-BE49-F238E27FC236}">
                <a16:creationId xmlns:a16="http://schemas.microsoft.com/office/drawing/2014/main" id="{98C417F5-01D5-4D92-8C59-FA4F26422217}"/>
              </a:ext>
            </a:extLst>
          </p:cNvPr>
          <p:cNvSpPr>
            <a:spLocks noGrp="1"/>
          </p:cNvSpPr>
          <p:nvPr>
            <p:ph idx="1"/>
          </p:nvPr>
        </p:nvSpPr>
        <p:spPr/>
        <p:txBody>
          <a:bodyPr/>
          <a:lstStyle/>
          <a:p>
            <a:r>
              <a:rPr lang="en-US" dirty="0"/>
              <a:t>vCenter Server Configuration: </a:t>
            </a:r>
          </a:p>
          <a:p>
            <a:pPr lvl="1"/>
            <a:r>
              <a:rPr lang="en-US" dirty="0"/>
              <a:t>Statistic levels</a:t>
            </a:r>
          </a:p>
          <a:p>
            <a:pPr lvl="1"/>
            <a:endParaRPr lang="en-US" dirty="0"/>
          </a:p>
          <a:p>
            <a:r>
              <a:rPr lang="en-US" dirty="0"/>
              <a:t>ESXi Cluster Compute Resource Configuration:</a:t>
            </a:r>
          </a:p>
          <a:p>
            <a:pPr lvl="1"/>
            <a:r>
              <a:rPr lang="en-US" dirty="0"/>
              <a:t>vSphere High Availability  -- ON</a:t>
            </a:r>
          </a:p>
          <a:p>
            <a:pPr lvl="1"/>
            <a:r>
              <a:rPr lang="en-US" dirty="0"/>
              <a:t>Admission control – Failover Host</a:t>
            </a:r>
          </a:p>
          <a:p>
            <a:pPr lvl="1"/>
            <a:r>
              <a:rPr lang="en-US" dirty="0"/>
              <a:t>DRS Cluster  - ON (Fully automated)</a:t>
            </a:r>
          </a:p>
          <a:p>
            <a:pPr lvl="1"/>
            <a:r>
              <a:rPr lang="en-US" dirty="0"/>
              <a:t>VMware Enhanced vMotion Compatibility -- OFF</a:t>
            </a:r>
          </a:p>
          <a:p>
            <a:pPr lvl="1"/>
            <a:r>
              <a:rPr lang="en-US" dirty="0"/>
              <a:t>Resource Pools – AVOID !should not be used as folders for virtual machines!</a:t>
            </a:r>
          </a:p>
          <a:p>
            <a:pPr lvl="1"/>
            <a:endParaRPr lang="en-US" dirty="0"/>
          </a:p>
        </p:txBody>
      </p:sp>
    </p:spTree>
    <p:extLst>
      <p:ext uri="{BB962C8B-B14F-4D97-AF65-F5344CB8AC3E}">
        <p14:creationId xmlns:p14="http://schemas.microsoft.com/office/powerpoint/2010/main" val="38356868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THINKCELLPRESENTATIONDONOTDELETE" val="&lt;?xml version=&quot;1.0&quot; encoding=&quot;UTF-16&quot; standalone=&quot;yes&quot;?&gt;&lt;root reqver=&quot;23045&quot;&gt;&lt;version val=&quot;241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TIMING" val="|2.7|1|1.1|1.2"/>
</p:tagLst>
</file>

<file path=ppt/tags/tag6.xml><?xml version="1.0" encoding="utf-8"?>
<p:tagLst xmlns:a="http://schemas.openxmlformats.org/drawingml/2006/main" xmlns:r="http://schemas.openxmlformats.org/officeDocument/2006/relationships" xmlns:p="http://schemas.openxmlformats.org/presentationml/2006/main">
  <p:tag name="TIMING" val="|4.9|1.8|1.7"/>
</p:tagLst>
</file>

<file path=ppt/tags/tag7.xml><?xml version="1.0" encoding="utf-8"?>
<p:tagLst xmlns:a="http://schemas.openxmlformats.org/drawingml/2006/main" xmlns:r="http://schemas.openxmlformats.org/officeDocument/2006/relationships" xmlns:p="http://schemas.openxmlformats.org/presentationml/2006/main">
  <p:tag name="TIMING" val="|10.6"/>
</p:tagLst>
</file>

<file path=ppt/theme/theme1.xml><?xml version="1.0" encoding="utf-8"?>
<a:theme xmlns:a="http://schemas.openxmlformats.org/drawingml/2006/main" name="VMware_white_16x9">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dirty="0" err="1" smtClean="0"/>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extLst>
    <a:ext uri="{05A4C25C-085E-4340-85A3-A5531E510DB2}">
      <thm15:themeFamily xmlns:thm15="http://schemas.microsoft.com/office/thememl/2012/main" name="VMware Cloud on AWS - Tech Deck DEEPDIVE - NOV 2018" id="{97660D47-7208-490C-BA21-B4C0608E7E61}" vid="{85B6C83F-405F-440C-9754-C3649789F674}"/>
    </a:ext>
  </a:extLst>
</a:theme>
</file>

<file path=ppt/theme/theme2.xml><?xml version="1.0" encoding="utf-8"?>
<a:theme xmlns:a="http://schemas.openxmlformats.org/drawingml/2006/main" name="1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VMware Cloud on AWS - Tech Deck DEEPDIVE - NOV 2018</Template>
  <TotalTime>0</TotalTime>
  <Words>2348</Words>
  <Application>Microsoft Office PowerPoint</Application>
  <PresentationFormat>Custom</PresentationFormat>
  <Paragraphs>302</Paragraphs>
  <Slides>37</Slides>
  <Notes>8</Notes>
  <HiddenSlides>9</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47" baseType="lpstr">
      <vt:lpstr>Arial</vt:lpstr>
      <vt:lpstr>Calibri</vt:lpstr>
      <vt:lpstr>Camphor Std</vt:lpstr>
      <vt:lpstr>Gotham Light</vt:lpstr>
      <vt:lpstr>Metropolis</vt:lpstr>
      <vt:lpstr>Metropolis Light</vt:lpstr>
      <vt:lpstr>Open Sans</vt:lpstr>
      <vt:lpstr>VMware_white_16x9</vt:lpstr>
      <vt:lpstr>1_VMware_white_16x9</vt:lpstr>
      <vt:lpstr>think-cell Slide</vt:lpstr>
      <vt:lpstr>Successfully Virtualizing  SQL Server on vSphere:  Straight from the Source</vt:lpstr>
      <vt:lpstr>Agenda</vt:lpstr>
      <vt:lpstr>Clustering SQL Server on vSphere </vt:lpstr>
      <vt:lpstr>SQL Server High Availability Options</vt:lpstr>
      <vt:lpstr>SQL Server High Availability Options</vt:lpstr>
      <vt:lpstr>vSphere Platform Configuration Recommendations</vt:lpstr>
      <vt:lpstr>PowerPoint Presentation</vt:lpstr>
      <vt:lpstr>Ensuring Microsoft SQL Server Performance on vSphere </vt:lpstr>
      <vt:lpstr>vCenter objects</vt:lpstr>
      <vt:lpstr>Physical Server BIOS/UEFI and Firmware Versions  </vt:lpstr>
      <vt:lpstr>Power Management</vt:lpstr>
      <vt:lpstr>Virtual Machine CPU Configuration </vt:lpstr>
      <vt:lpstr>      Optimizing Performance – Know Your NUMA </vt:lpstr>
      <vt:lpstr>NUMA Considerations</vt:lpstr>
      <vt:lpstr>vNUMA</vt:lpstr>
      <vt:lpstr>Check NUMA topology</vt:lpstr>
      <vt:lpstr>NUMA: Changes in vSphere 6.5</vt:lpstr>
      <vt:lpstr>NUMA: Best Practices</vt:lpstr>
      <vt:lpstr>Virtual Machine Memory Configuration </vt:lpstr>
      <vt:lpstr>Persistent Memory  (NVDIMM-N)</vt:lpstr>
      <vt:lpstr>Application with PMem</vt:lpstr>
      <vt:lpstr>Virtual Machine Storage Options</vt:lpstr>
      <vt:lpstr> VMFS or RDM?</vt:lpstr>
      <vt:lpstr>“Thick” vs “Thin”</vt:lpstr>
      <vt:lpstr>VSPHERE VIRTUAL VOLUME</vt:lpstr>
      <vt:lpstr>VMWARE VSAN</vt:lpstr>
      <vt:lpstr>Storage Best Practices</vt:lpstr>
      <vt:lpstr>Network Virtualization</vt:lpstr>
      <vt:lpstr>Networking Recommendations</vt:lpstr>
      <vt:lpstr>vSphere Security</vt:lpstr>
      <vt:lpstr>Maintaining a Virtual Machine </vt:lpstr>
      <vt:lpstr>Windows Server Configuration </vt:lpstr>
      <vt:lpstr>Linux Server Configuration </vt:lpstr>
      <vt:lpstr>SQL Server Configuration </vt:lpstr>
      <vt:lpstr>VMware Enhancements for Deployment and Operations </vt:lpstr>
      <vt:lpstr>Thank you </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Successfully Virtualizing  SQL Server on vSphere:  Straight from the Source</dc:title>
  <dc:subject/>
  <dc:creator/>
  <cp:keywords/>
  <dc:description>Not for Public Consumption - Strict NDA Petronas</dc:description>
  <cp:lastModifiedBy/>
  <cp:revision>2</cp:revision>
  <dcterms:created xsi:type="dcterms:W3CDTF">2018-12-11T13:30:42Z</dcterms:created>
  <dcterms:modified xsi:type="dcterms:W3CDTF">2019-11-22T08:51:30Z</dcterms:modified>
  <cp:category>VMC on AWS Technical Deck - Draft 1</cp:category>
</cp:coreProperties>
</file>